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300" r:id="rId4"/>
    <p:sldId id="303" r:id="rId5"/>
    <p:sldId id="304" r:id="rId6"/>
    <p:sldId id="305" r:id="rId7"/>
    <p:sldId id="306" r:id="rId8"/>
    <p:sldId id="260" r:id="rId9"/>
    <p:sldId id="308" r:id="rId10"/>
    <p:sldId id="309" r:id="rId11"/>
    <p:sldId id="310" r:id="rId12"/>
    <p:sldId id="31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1D"/>
    <a:srgbClr val="D2A000"/>
    <a:srgbClr val="F8C33E"/>
    <a:srgbClr val="BD9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5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8674E-A432-4FC6-989A-3620DF98FB1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B74CEAF-3901-4349-ADE3-B99244F4DE89}">
      <dgm:prSet phldrT="[Текст]" custT="1"/>
      <dgm:spPr/>
      <dgm:t>
        <a:bodyPr/>
        <a:lstStyle/>
        <a:p>
          <a:r>
            <a:rPr lang="uk-UA" sz="1800" dirty="0" smtClean="0"/>
            <a:t>Перевірка скарги (заяви) на прийнятність до розгляду членом або інспектором за його дорученням відповідного органу, що здійснює дисциплінарне провадження (ч.6 ст.93)</a:t>
          </a:r>
        </a:p>
        <a:p>
          <a:r>
            <a:rPr lang="uk-UA" sz="2400" b="1" u="sng" dirty="0" smtClean="0"/>
            <a:t>За результатами такої перевірки:</a:t>
          </a:r>
          <a:endParaRPr lang="uk-UA" sz="2400" b="1" u="sng" dirty="0"/>
        </a:p>
      </dgm:t>
    </dgm:pt>
    <dgm:pt modelId="{813C16C8-7963-49B1-8D30-B8D043EC91C9}" type="parTrans" cxnId="{1B2F0292-EFC4-41CA-B798-2D187976EF6B}">
      <dgm:prSet/>
      <dgm:spPr/>
      <dgm:t>
        <a:bodyPr/>
        <a:lstStyle/>
        <a:p>
          <a:endParaRPr lang="uk-UA"/>
        </a:p>
      </dgm:t>
    </dgm:pt>
    <dgm:pt modelId="{78C73504-5BD1-4369-A5CA-06E69AFB9616}" type="sibTrans" cxnId="{1B2F0292-EFC4-41CA-B798-2D187976EF6B}">
      <dgm:prSet/>
      <dgm:spPr/>
      <dgm:t>
        <a:bodyPr/>
        <a:lstStyle/>
        <a:p>
          <a:endParaRPr lang="uk-UA"/>
        </a:p>
      </dgm:t>
    </dgm:pt>
    <dgm:pt modelId="{C42840A2-7781-4277-BE85-FBAF820A59DE}">
      <dgm:prSet phldrT="[Текст]"/>
      <dgm:spPr/>
      <dgm:t>
        <a:bodyPr/>
        <a:lstStyle/>
        <a:p>
          <a:r>
            <a:rPr lang="uk-UA" dirty="0" smtClean="0"/>
            <a:t>Звернення повертається без розгляду з підстав, передбачених ч.6 ст.93 Закону</a:t>
          </a:r>
          <a:endParaRPr lang="uk-UA" dirty="0"/>
        </a:p>
      </dgm:t>
    </dgm:pt>
    <dgm:pt modelId="{378FB512-30FF-4DF6-B079-94B74F62F1CB}" type="parTrans" cxnId="{092CA08E-965D-4A6B-9432-D066ACDBAD29}">
      <dgm:prSet/>
      <dgm:spPr/>
      <dgm:t>
        <a:bodyPr/>
        <a:lstStyle/>
        <a:p>
          <a:endParaRPr lang="uk-UA"/>
        </a:p>
      </dgm:t>
    </dgm:pt>
    <dgm:pt modelId="{247D72FF-9600-416C-BF0D-006073574F02}" type="sibTrans" cxnId="{092CA08E-965D-4A6B-9432-D066ACDBAD29}">
      <dgm:prSet/>
      <dgm:spPr/>
      <dgm:t>
        <a:bodyPr/>
        <a:lstStyle/>
        <a:p>
          <a:endParaRPr lang="uk-UA"/>
        </a:p>
      </dgm:t>
    </dgm:pt>
    <dgm:pt modelId="{39A23BAC-01D6-4127-B93E-1C3AAD34C0EA}">
      <dgm:prSet phldrT="[Текст]"/>
      <dgm:spPr/>
      <dgm:t>
        <a:bodyPr/>
        <a:lstStyle/>
        <a:p>
          <a:r>
            <a:rPr lang="uk-UA" dirty="0" smtClean="0"/>
            <a:t>Проводиться перевірка даних про наявність підстав для відкриття дисциплінарної справи</a:t>
          </a:r>
        </a:p>
        <a:p>
          <a:r>
            <a:rPr lang="uk-UA" dirty="0" smtClean="0"/>
            <a:t>(ч.2 ст.95 Закону)</a:t>
          </a:r>
          <a:endParaRPr lang="uk-UA" dirty="0"/>
        </a:p>
      </dgm:t>
    </dgm:pt>
    <dgm:pt modelId="{F6ECA3FC-EAFB-4F13-8E59-697709E2010C}" type="parTrans" cxnId="{09E4F684-3EF0-45F7-9248-6499C39ECC8C}">
      <dgm:prSet/>
      <dgm:spPr/>
      <dgm:t>
        <a:bodyPr/>
        <a:lstStyle/>
        <a:p>
          <a:endParaRPr lang="uk-UA"/>
        </a:p>
      </dgm:t>
    </dgm:pt>
    <dgm:pt modelId="{743EEB9D-DB28-4E59-A1E7-5D88CF763C68}" type="sibTrans" cxnId="{09E4F684-3EF0-45F7-9248-6499C39ECC8C}">
      <dgm:prSet/>
      <dgm:spPr/>
      <dgm:t>
        <a:bodyPr/>
        <a:lstStyle/>
        <a:p>
          <a:endParaRPr lang="uk-UA"/>
        </a:p>
      </dgm:t>
    </dgm:pt>
    <dgm:pt modelId="{96E99090-E758-4571-A0EF-42975113E0B6}" type="pres">
      <dgm:prSet presAssocID="{F958674E-A432-4FC6-989A-3620DF98FB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55E3E04-1869-4BAB-9080-A935CA823771}" type="pres">
      <dgm:prSet presAssocID="{8B74CEAF-3901-4349-ADE3-B99244F4DE89}" presName="hierRoot1" presStyleCnt="0"/>
      <dgm:spPr/>
    </dgm:pt>
    <dgm:pt modelId="{3D8857BB-7340-46DE-8AC8-2FF290BAF6CC}" type="pres">
      <dgm:prSet presAssocID="{8B74CEAF-3901-4349-ADE3-B99244F4DE89}" presName="composite" presStyleCnt="0"/>
      <dgm:spPr/>
    </dgm:pt>
    <dgm:pt modelId="{8052E4AF-B3E7-4518-ADFA-27EA27D11591}" type="pres">
      <dgm:prSet presAssocID="{8B74CEAF-3901-4349-ADE3-B99244F4DE89}" presName="background" presStyleLbl="node0" presStyleIdx="0" presStyleCnt="1"/>
      <dgm:spPr/>
    </dgm:pt>
    <dgm:pt modelId="{FB782FE8-CCEB-4454-ADB0-AE4F95637E7D}" type="pres">
      <dgm:prSet presAssocID="{8B74CEAF-3901-4349-ADE3-B99244F4DE89}" presName="text" presStyleLbl="fgAcc0" presStyleIdx="0" presStyleCnt="1" custScaleX="259996" custScaleY="8094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7DABE36-3A70-40CF-9272-35AFEA95B8B1}" type="pres">
      <dgm:prSet presAssocID="{8B74CEAF-3901-4349-ADE3-B99244F4DE89}" presName="hierChild2" presStyleCnt="0"/>
      <dgm:spPr/>
    </dgm:pt>
    <dgm:pt modelId="{1F52FB4D-B798-4D69-8D69-FFFCCC194E33}" type="pres">
      <dgm:prSet presAssocID="{378FB512-30FF-4DF6-B079-94B74F62F1CB}" presName="Name10" presStyleLbl="parChTrans1D2" presStyleIdx="0" presStyleCnt="2"/>
      <dgm:spPr/>
      <dgm:t>
        <a:bodyPr/>
        <a:lstStyle/>
        <a:p>
          <a:endParaRPr lang="uk-UA"/>
        </a:p>
      </dgm:t>
    </dgm:pt>
    <dgm:pt modelId="{0EC4E58E-76B2-4745-A874-22077D12264B}" type="pres">
      <dgm:prSet presAssocID="{C42840A2-7781-4277-BE85-FBAF820A59DE}" presName="hierRoot2" presStyleCnt="0"/>
      <dgm:spPr/>
    </dgm:pt>
    <dgm:pt modelId="{63CC57FA-2DB3-4F2E-B9A7-AAD96751AE90}" type="pres">
      <dgm:prSet presAssocID="{C42840A2-7781-4277-BE85-FBAF820A59DE}" presName="composite2" presStyleCnt="0"/>
      <dgm:spPr/>
    </dgm:pt>
    <dgm:pt modelId="{4300E77D-0C35-45D5-A21A-76804DBB96C5}" type="pres">
      <dgm:prSet presAssocID="{C42840A2-7781-4277-BE85-FBAF820A59DE}" presName="background2" presStyleLbl="node2" presStyleIdx="0" presStyleCnt="2"/>
      <dgm:spPr/>
    </dgm:pt>
    <dgm:pt modelId="{35F32DA2-376A-4913-AEE4-AEF09D9CD2F3}" type="pres">
      <dgm:prSet presAssocID="{C42840A2-7781-4277-BE85-FBAF820A59D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DA44FF2-3EC9-4A9E-872E-20F5DBD71C6B}" type="pres">
      <dgm:prSet presAssocID="{C42840A2-7781-4277-BE85-FBAF820A59DE}" presName="hierChild3" presStyleCnt="0"/>
      <dgm:spPr/>
    </dgm:pt>
    <dgm:pt modelId="{17105120-A61E-4972-9DB7-16134595B1D2}" type="pres">
      <dgm:prSet presAssocID="{F6ECA3FC-EAFB-4F13-8E59-697709E2010C}" presName="Name10" presStyleLbl="parChTrans1D2" presStyleIdx="1" presStyleCnt="2"/>
      <dgm:spPr/>
      <dgm:t>
        <a:bodyPr/>
        <a:lstStyle/>
        <a:p>
          <a:endParaRPr lang="uk-UA"/>
        </a:p>
      </dgm:t>
    </dgm:pt>
    <dgm:pt modelId="{66B2078A-D466-43D0-9968-27AA022E25EC}" type="pres">
      <dgm:prSet presAssocID="{39A23BAC-01D6-4127-B93E-1C3AAD34C0EA}" presName="hierRoot2" presStyleCnt="0"/>
      <dgm:spPr/>
    </dgm:pt>
    <dgm:pt modelId="{EEEB9D82-CA5E-42E2-A781-9DA9342A6278}" type="pres">
      <dgm:prSet presAssocID="{39A23BAC-01D6-4127-B93E-1C3AAD34C0EA}" presName="composite2" presStyleCnt="0"/>
      <dgm:spPr/>
    </dgm:pt>
    <dgm:pt modelId="{420FA616-00F3-48ED-B2CE-937BA1C415C9}" type="pres">
      <dgm:prSet presAssocID="{39A23BAC-01D6-4127-B93E-1C3AAD34C0EA}" presName="background2" presStyleLbl="node2" presStyleIdx="1" presStyleCnt="2"/>
      <dgm:spPr/>
    </dgm:pt>
    <dgm:pt modelId="{516C4625-C72E-415C-8823-B0CB4B64AB1C}" type="pres">
      <dgm:prSet presAssocID="{39A23BAC-01D6-4127-B93E-1C3AAD34C0E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8BE664C-A098-49F5-A59B-5D992963336B}" type="pres">
      <dgm:prSet presAssocID="{39A23BAC-01D6-4127-B93E-1C3AAD34C0EA}" presName="hierChild3" presStyleCnt="0"/>
      <dgm:spPr/>
    </dgm:pt>
  </dgm:ptLst>
  <dgm:cxnLst>
    <dgm:cxn modelId="{09E4F684-3EF0-45F7-9248-6499C39ECC8C}" srcId="{8B74CEAF-3901-4349-ADE3-B99244F4DE89}" destId="{39A23BAC-01D6-4127-B93E-1C3AAD34C0EA}" srcOrd="1" destOrd="0" parTransId="{F6ECA3FC-EAFB-4F13-8E59-697709E2010C}" sibTransId="{743EEB9D-DB28-4E59-A1E7-5D88CF763C68}"/>
    <dgm:cxn modelId="{EE870DED-3F2C-4171-A602-A0EB70B64392}" type="presOf" srcId="{C42840A2-7781-4277-BE85-FBAF820A59DE}" destId="{35F32DA2-376A-4913-AEE4-AEF09D9CD2F3}" srcOrd="0" destOrd="0" presId="urn:microsoft.com/office/officeart/2005/8/layout/hierarchy1"/>
    <dgm:cxn modelId="{092CA08E-965D-4A6B-9432-D066ACDBAD29}" srcId="{8B74CEAF-3901-4349-ADE3-B99244F4DE89}" destId="{C42840A2-7781-4277-BE85-FBAF820A59DE}" srcOrd="0" destOrd="0" parTransId="{378FB512-30FF-4DF6-B079-94B74F62F1CB}" sibTransId="{247D72FF-9600-416C-BF0D-006073574F02}"/>
    <dgm:cxn modelId="{9B2611C1-950B-4764-A9A6-1258C3795F86}" type="presOf" srcId="{378FB512-30FF-4DF6-B079-94B74F62F1CB}" destId="{1F52FB4D-B798-4D69-8D69-FFFCCC194E33}" srcOrd="0" destOrd="0" presId="urn:microsoft.com/office/officeart/2005/8/layout/hierarchy1"/>
    <dgm:cxn modelId="{B090A6F0-E40F-4163-832C-93FD45402365}" type="presOf" srcId="{F958674E-A432-4FC6-989A-3620DF98FB17}" destId="{96E99090-E758-4571-A0EF-42975113E0B6}" srcOrd="0" destOrd="0" presId="urn:microsoft.com/office/officeart/2005/8/layout/hierarchy1"/>
    <dgm:cxn modelId="{1B2F0292-EFC4-41CA-B798-2D187976EF6B}" srcId="{F958674E-A432-4FC6-989A-3620DF98FB17}" destId="{8B74CEAF-3901-4349-ADE3-B99244F4DE89}" srcOrd="0" destOrd="0" parTransId="{813C16C8-7963-49B1-8D30-B8D043EC91C9}" sibTransId="{78C73504-5BD1-4369-A5CA-06E69AFB9616}"/>
    <dgm:cxn modelId="{739AE4BD-4223-4647-96E2-9D2E2796CD1F}" type="presOf" srcId="{F6ECA3FC-EAFB-4F13-8E59-697709E2010C}" destId="{17105120-A61E-4972-9DB7-16134595B1D2}" srcOrd="0" destOrd="0" presId="urn:microsoft.com/office/officeart/2005/8/layout/hierarchy1"/>
    <dgm:cxn modelId="{BEFA865E-C490-49E5-917C-50E05A58CCE3}" type="presOf" srcId="{8B74CEAF-3901-4349-ADE3-B99244F4DE89}" destId="{FB782FE8-CCEB-4454-ADB0-AE4F95637E7D}" srcOrd="0" destOrd="0" presId="urn:microsoft.com/office/officeart/2005/8/layout/hierarchy1"/>
    <dgm:cxn modelId="{DF3044DE-72FF-475A-9D5C-95362E466969}" type="presOf" srcId="{39A23BAC-01D6-4127-B93E-1C3AAD34C0EA}" destId="{516C4625-C72E-415C-8823-B0CB4B64AB1C}" srcOrd="0" destOrd="0" presId="urn:microsoft.com/office/officeart/2005/8/layout/hierarchy1"/>
    <dgm:cxn modelId="{292A77A5-17AD-4AD7-94E2-52CD74853C9B}" type="presParOf" srcId="{96E99090-E758-4571-A0EF-42975113E0B6}" destId="{B55E3E04-1869-4BAB-9080-A935CA823771}" srcOrd="0" destOrd="0" presId="urn:microsoft.com/office/officeart/2005/8/layout/hierarchy1"/>
    <dgm:cxn modelId="{572B171B-F2B4-4739-8515-A5749AC517B6}" type="presParOf" srcId="{B55E3E04-1869-4BAB-9080-A935CA823771}" destId="{3D8857BB-7340-46DE-8AC8-2FF290BAF6CC}" srcOrd="0" destOrd="0" presId="urn:microsoft.com/office/officeart/2005/8/layout/hierarchy1"/>
    <dgm:cxn modelId="{D324B110-31EC-47CE-9EE2-4F0A44C76D2A}" type="presParOf" srcId="{3D8857BB-7340-46DE-8AC8-2FF290BAF6CC}" destId="{8052E4AF-B3E7-4518-ADFA-27EA27D11591}" srcOrd="0" destOrd="0" presId="urn:microsoft.com/office/officeart/2005/8/layout/hierarchy1"/>
    <dgm:cxn modelId="{4E97FBBD-BEC5-4774-920C-56C911D0E5CB}" type="presParOf" srcId="{3D8857BB-7340-46DE-8AC8-2FF290BAF6CC}" destId="{FB782FE8-CCEB-4454-ADB0-AE4F95637E7D}" srcOrd="1" destOrd="0" presId="urn:microsoft.com/office/officeart/2005/8/layout/hierarchy1"/>
    <dgm:cxn modelId="{F7B4D3CD-CBC4-4A19-BA3C-BB26EFA4D0F2}" type="presParOf" srcId="{B55E3E04-1869-4BAB-9080-A935CA823771}" destId="{17DABE36-3A70-40CF-9272-35AFEA95B8B1}" srcOrd="1" destOrd="0" presId="urn:microsoft.com/office/officeart/2005/8/layout/hierarchy1"/>
    <dgm:cxn modelId="{0E77408B-5732-48F6-AFFE-E5CC1D916C02}" type="presParOf" srcId="{17DABE36-3A70-40CF-9272-35AFEA95B8B1}" destId="{1F52FB4D-B798-4D69-8D69-FFFCCC194E33}" srcOrd="0" destOrd="0" presId="urn:microsoft.com/office/officeart/2005/8/layout/hierarchy1"/>
    <dgm:cxn modelId="{C010B609-D291-4292-93C6-013D1CE49B03}" type="presParOf" srcId="{17DABE36-3A70-40CF-9272-35AFEA95B8B1}" destId="{0EC4E58E-76B2-4745-A874-22077D12264B}" srcOrd="1" destOrd="0" presId="urn:microsoft.com/office/officeart/2005/8/layout/hierarchy1"/>
    <dgm:cxn modelId="{37E46DC2-52D2-4117-B20A-722F881CED83}" type="presParOf" srcId="{0EC4E58E-76B2-4745-A874-22077D12264B}" destId="{63CC57FA-2DB3-4F2E-B9A7-AAD96751AE90}" srcOrd="0" destOrd="0" presId="urn:microsoft.com/office/officeart/2005/8/layout/hierarchy1"/>
    <dgm:cxn modelId="{56C55944-7CD5-4282-8DCF-AF7FC8A0E2BF}" type="presParOf" srcId="{63CC57FA-2DB3-4F2E-B9A7-AAD96751AE90}" destId="{4300E77D-0C35-45D5-A21A-76804DBB96C5}" srcOrd="0" destOrd="0" presId="urn:microsoft.com/office/officeart/2005/8/layout/hierarchy1"/>
    <dgm:cxn modelId="{5A629542-3034-40E8-A6D8-22134EAD3932}" type="presParOf" srcId="{63CC57FA-2DB3-4F2E-B9A7-AAD96751AE90}" destId="{35F32DA2-376A-4913-AEE4-AEF09D9CD2F3}" srcOrd="1" destOrd="0" presId="urn:microsoft.com/office/officeart/2005/8/layout/hierarchy1"/>
    <dgm:cxn modelId="{B0E66FB1-9ADC-4454-81CE-5F30BC0AF404}" type="presParOf" srcId="{0EC4E58E-76B2-4745-A874-22077D12264B}" destId="{0DA44FF2-3EC9-4A9E-872E-20F5DBD71C6B}" srcOrd="1" destOrd="0" presId="urn:microsoft.com/office/officeart/2005/8/layout/hierarchy1"/>
    <dgm:cxn modelId="{8A8EAF66-2732-48A2-B251-456CD50A0544}" type="presParOf" srcId="{17DABE36-3A70-40CF-9272-35AFEA95B8B1}" destId="{17105120-A61E-4972-9DB7-16134595B1D2}" srcOrd="2" destOrd="0" presId="urn:microsoft.com/office/officeart/2005/8/layout/hierarchy1"/>
    <dgm:cxn modelId="{7F3D5E70-B2B4-4328-8464-44D9CBEBC4A5}" type="presParOf" srcId="{17DABE36-3A70-40CF-9272-35AFEA95B8B1}" destId="{66B2078A-D466-43D0-9968-27AA022E25EC}" srcOrd="3" destOrd="0" presId="urn:microsoft.com/office/officeart/2005/8/layout/hierarchy1"/>
    <dgm:cxn modelId="{AEB24B63-071E-469F-AE5F-C66BA83059DD}" type="presParOf" srcId="{66B2078A-D466-43D0-9968-27AA022E25EC}" destId="{EEEB9D82-CA5E-42E2-A781-9DA9342A6278}" srcOrd="0" destOrd="0" presId="urn:microsoft.com/office/officeart/2005/8/layout/hierarchy1"/>
    <dgm:cxn modelId="{31E62AA4-9167-4777-9CD5-EB11FF3CF84A}" type="presParOf" srcId="{EEEB9D82-CA5E-42E2-A781-9DA9342A6278}" destId="{420FA616-00F3-48ED-B2CE-937BA1C415C9}" srcOrd="0" destOrd="0" presId="urn:microsoft.com/office/officeart/2005/8/layout/hierarchy1"/>
    <dgm:cxn modelId="{E6E6CD89-9DC4-4B0B-8D73-9208929A55E3}" type="presParOf" srcId="{EEEB9D82-CA5E-42E2-A781-9DA9342A6278}" destId="{516C4625-C72E-415C-8823-B0CB4B64AB1C}" srcOrd="1" destOrd="0" presId="urn:microsoft.com/office/officeart/2005/8/layout/hierarchy1"/>
    <dgm:cxn modelId="{983A3EC9-4CB6-48DA-B7C7-3DEFAD39AFFF}" type="presParOf" srcId="{66B2078A-D466-43D0-9968-27AA022E25EC}" destId="{08BE664C-A098-49F5-A59B-5D99296333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8A39F1-7613-4FE0-9AB2-DDA02998B5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FF71867-E55E-4E1C-80CC-C67653B1782F}">
      <dgm:prSet phldrT="[Текст]"/>
      <dgm:spPr/>
      <dgm:t>
        <a:bodyPr/>
        <a:lstStyle/>
        <a:p>
          <a:r>
            <a:rPr lang="uk-UA" dirty="0" smtClean="0"/>
            <a:t>Перевірка даних про наявності підстав для притягнення судді до дисциплінарної відповідальності</a:t>
          </a:r>
          <a:r>
            <a:rPr lang="en-US" dirty="0" smtClean="0"/>
            <a:t> </a:t>
          </a:r>
          <a:r>
            <a:rPr lang="uk-UA" dirty="0" smtClean="0"/>
            <a:t>та складання висновку членом Комісії </a:t>
          </a:r>
          <a:endParaRPr lang="uk-UA" dirty="0"/>
        </a:p>
      </dgm:t>
    </dgm:pt>
    <dgm:pt modelId="{BA86FC80-97C7-468D-AA84-B54C7BAEF08D}" type="parTrans" cxnId="{BB9B8CB1-EDAE-4580-862B-5C36653BB39F}">
      <dgm:prSet/>
      <dgm:spPr/>
      <dgm:t>
        <a:bodyPr/>
        <a:lstStyle/>
        <a:p>
          <a:endParaRPr lang="uk-UA"/>
        </a:p>
      </dgm:t>
    </dgm:pt>
    <dgm:pt modelId="{14781622-CC66-4284-B3FD-B0385A0D7BD4}" type="sibTrans" cxnId="{BB9B8CB1-EDAE-4580-862B-5C36653BB39F}">
      <dgm:prSet/>
      <dgm:spPr/>
      <dgm:t>
        <a:bodyPr/>
        <a:lstStyle/>
        <a:p>
          <a:endParaRPr lang="uk-UA"/>
        </a:p>
      </dgm:t>
    </dgm:pt>
    <dgm:pt modelId="{2776C64E-EE22-4C2C-97EF-E6E9070B7AFE}">
      <dgm:prSet phldrT="[Текст]"/>
      <dgm:spPr/>
      <dgm:t>
        <a:bodyPr/>
        <a:lstStyle/>
        <a:p>
          <a:r>
            <a:rPr lang="uk-UA" dirty="0" smtClean="0"/>
            <a:t>Прийняття Комісією рішення про:</a:t>
          </a:r>
          <a:endParaRPr lang="uk-UA" dirty="0"/>
        </a:p>
      </dgm:t>
    </dgm:pt>
    <dgm:pt modelId="{30C263BC-7BE9-46CA-9F36-ED8C6AA78490}" type="parTrans" cxnId="{E9D5133A-62CD-45CE-8EF0-637E5576F30C}">
      <dgm:prSet/>
      <dgm:spPr/>
      <dgm:t>
        <a:bodyPr/>
        <a:lstStyle/>
        <a:p>
          <a:endParaRPr lang="uk-UA"/>
        </a:p>
      </dgm:t>
    </dgm:pt>
    <dgm:pt modelId="{C6D5B411-C393-4B51-844E-43A743F466CF}" type="sibTrans" cxnId="{E9D5133A-62CD-45CE-8EF0-637E5576F30C}">
      <dgm:prSet/>
      <dgm:spPr/>
      <dgm:t>
        <a:bodyPr/>
        <a:lstStyle/>
        <a:p>
          <a:endParaRPr lang="uk-UA"/>
        </a:p>
      </dgm:t>
    </dgm:pt>
    <dgm:pt modelId="{FCE5B201-7394-4AFF-862D-E1045D864B86}">
      <dgm:prSet/>
      <dgm:spPr/>
      <dgm:t>
        <a:bodyPr/>
        <a:lstStyle/>
        <a:p>
          <a:r>
            <a:rPr lang="uk-UA" dirty="0" smtClean="0"/>
            <a:t>Відкриття дисциплінарної справи</a:t>
          </a:r>
          <a:endParaRPr lang="uk-UA" dirty="0"/>
        </a:p>
      </dgm:t>
    </dgm:pt>
    <dgm:pt modelId="{430432C8-63F0-4CD0-AD09-3CD720A70603}" type="parTrans" cxnId="{E05934A4-B818-4DB9-9A3E-4A26CAF2E476}">
      <dgm:prSet/>
      <dgm:spPr/>
      <dgm:t>
        <a:bodyPr/>
        <a:lstStyle/>
        <a:p>
          <a:endParaRPr lang="uk-UA"/>
        </a:p>
      </dgm:t>
    </dgm:pt>
    <dgm:pt modelId="{DEAE90C4-4F86-4719-A31B-101B816AABF6}" type="sibTrans" cxnId="{E05934A4-B818-4DB9-9A3E-4A26CAF2E476}">
      <dgm:prSet/>
      <dgm:spPr/>
      <dgm:t>
        <a:bodyPr/>
        <a:lstStyle/>
        <a:p>
          <a:endParaRPr lang="uk-UA"/>
        </a:p>
      </dgm:t>
    </dgm:pt>
    <dgm:pt modelId="{A4E14475-DFD8-40CF-BE7C-8F487780727C}">
      <dgm:prSet/>
      <dgm:spPr/>
      <dgm:t>
        <a:bodyPr/>
        <a:lstStyle/>
        <a:p>
          <a:r>
            <a:rPr lang="uk-UA" dirty="0" smtClean="0"/>
            <a:t>Відмову у відкриття дисциплінарної справи</a:t>
          </a:r>
          <a:endParaRPr lang="uk-UA" dirty="0"/>
        </a:p>
      </dgm:t>
    </dgm:pt>
    <dgm:pt modelId="{D18865E1-B20C-449B-839E-933E3F5E563B}" type="parTrans" cxnId="{87767812-E706-4151-8F36-E02A6FE898E7}">
      <dgm:prSet/>
      <dgm:spPr/>
      <dgm:t>
        <a:bodyPr/>
        <a:lstStyle/>
        <a:p>
          <a:endParaRPr lang="uk-UA"/>
        </a:p>
      </dgm:t>
    </dgm:pt>
    <dgm:pt modelId="{F58A5346-E67E-4BA7-83C7-6BF3D956FC68}" type="sibTrans" cxnId="{87767812-E706-4151-8F36-E02A6FE898E7}">
      <dgm:prSet/>
      <dgm:spPr/>
      <dgm:t>
        <a:bodyPr/>
        <a:lstStyle/>
        <a:p>
          <a:endParaRPr lang="uk-UA"/>
        </a:p>
      </dgm:t>
    </dgm:pt>
    <dgm:pt modelId="{70D5F2D4-E86A-408C-9AED-C4350A7B3CF1}">
      <dgm:prSet/>
      <dgm:spPr/>
      <dgm:t>
        <a:bodyPr/>
        <a:lstStyle/>
        <a:p>
          <a:r>
            <a:rPr lang="uk-UA" dirty="0" smtClean="0"/>
            <a:t>Розгляд дисциплінарної справи та прийняття рішення</a:t>
          </a:r>
          <a:endParaRPr lang="uk-UA" dirty="0"/>
        </a:p>
      </dgm:t>
    </dgm:pt>
    <dgm:pt modelId="{EB52AE01-2707-49EC-B8C3-1A1AFB17302C}" type="parTrans" cxnId="{8BF8754B-1FA7-42AD-81E8-14E65ACADB4D}">
      <dgm:prSet/>
      <dgm:spPr/>
      <dgm:t>
        <a:bodyPr/>
        <a:lstStyle/>
        <a:p>
          <a:endParaRPr lang="uk-UA"/>
        </a:p>
      </dgm:t>
    </dgm:pt>
    <dgm:pt modelId="{80C28210-8A8C-40BA-82D3-64DDFE138310}" type="sibTrans" cxnId="{8BF8754B-1FA7-42AD-81E8-14E65ACADB4D}">
      <dgm:prSet/>
      <dgm:spPr/>
      <dgm:t>
        <a:bodyPr/>
        <a:lstStyle/>
        <a:p>
          <a:endParaRPr lang="uk-UA"/>
        </a:p>
      </dgm:t>
    </dgm:pt>
    <dgm:pt modelId="{FDDF5135-18DA-455B-81CF-966AC678FCBF}" type="pres">
      <dgm:prSet presAssocID="{108A39F1-7613-4FE0-9AB2-DDA02998B5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7B6ED99-2082-43EA-8936-86C0822C1FB2}" type="pres">
      <dgm:prSet presAssocID="{1FF71867-E55E-4E1C-80CC-C67653B1782F}" presName="hierRoot1" presStyleCnt="0"/>
      <dgm:spPr/>
    </dgm:pt>
    <dgm:pt modelId="{B4058E16-88AB-4E76-B9DC-3C2505336BE9}" type="pres">
      <dgm:prSet presAssocID="{1FF71867-E55E-4E1C-80CC-C67653B1782F}" presName="composite" presStyleCnt="0"/>
      <dgm:spPr/>
    </dgm:pt>
    <dgm:pt modelId="{EFA862A6-26CD-4045-BD5B-2EF731D70474}" type="pres">
      <dgm:prSet presAssocID="{1FF71867-E55E-4E1C-80CC-C67653B1782F}" presName="background" presStyleLbl="node0" presStyleIdx="0" presStyleCnt="1"/>
      <dgm:spPr/>
    </dgm:pt>
    <dgm:pt modelId="{EE23FB01-3F12-4B33-BB0D-8A96A69567D8}" type="pres">
      <dgm:prSet presAssocID="{1FF71867-E55E-4E1C-80CC-C67653B1782F}" presName="text" presStyleLbl="fgAcc0" presStyleIdx="0" presStyleCnt="1" custScaleX="524394" custScaleY="9840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C43B1FC-BEC7-426F-BF36-2FE8958CEDAA}" type="pres">
      <dgm:prSet presAssocID="{1FF71867-E55E-4E1C-80CC-C67653B1782F}" presName="hierChild2" presStyleCnt="0"/>
      <dgm:spPr/>
    </dgm:pt>
    <dgm:pt modelId="{0D95CBD1-F0A9-40D0-B84A-F11FAFAEFE4D}" type="pres">
      <dgm:prSet presAssocID="{30C263BC-7BE9-46CA-9F36-ED8C6AA78490}" presName="Name10" presStyleLbl="parChTrans1D2" presStyleIdx="0" presStyleCnt="1"/>
      <dgm:spPr/>
      <dgm:t>
        <a:bodyPr/>
        <a:lstStyle/>
        <a:p>
          <a:endParaRPr lang="uk-UA"/>
        </a:p>
      </dgm:t>
    </dgm:pt>
    <dgm:pt modelId="{8AF3C735-986D-49B6-8D02-EECC58E1420A}" type="pres">
      <dgm:prSet presAssocID="{2776C64E-EE22-4C2C-97EF-E6E9070B7AFE}" presName="hierRoot2" presStyleCnt="0"/>
      <dgm:spPr/>
    </dgm:pt>
    <dgm:pt modelId="{BB67D185-E36B-4EEE-8895-AD2AEDD432DC}" type="pres">
      <dgm:prSet presAssocID="{2776C64E-EE22-4C2C-97EF-E6E9070B7AFE}" presName="composite2" presStyleCnt="0"/>
      <dgm:spPr/>
    </dgm:pt>
    <dgm:pt modelId="{FEDBF8B0-0EFF-4D9A-BE9B-76489CBED69A}" type="pres">
      <dgm:prSet presAssocID="{2776C64E-EE22-4C2C-97EF-E6E9070B7AFE}" presName="background2" presStyleLbl="node2" presStyleIdx="0" presStyleCnt="1"/>
      <dgm:spPr/>
    </dgm:pt>
    <dgm:pt modelId="{D25C1216-7F9E-4D2A-8011-ADC4E1E01C7F}" type="pres">
      <dgm:prSet presAssocID="{2776C64E-EE22-4C2C-97EF-E6E9070B7AFE}" presName="text2" presStyleLbl="fgAcc2" presStyleIdx="0" presStyleCnt="1" custScaleX="451442" custScaleY="72882" custLinFactNeighborX="0" custLinFactNeighborY="7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8B74C8C-2517-4905-8DE2-C5CBA705C82B}" type="pres">
      <dgm:prSet presAssocID="{2776C64E-EE22-4C2C-97EF-E6E9070B7AFE}" presName="hierChild3" presStyleCnt="0"/>
      <dgm:spPr/>
    </dgm:pt>
    <dgm:pt modelId="{16A6BE1A-2750-414C-9731-5C2CC8C441B6}" type="pres">
      <dgm:prSet presAssocID="{430432C8-63F0-4CD0-AD09-3CD720A70603}" presName="Name17" presStyleLbl="parChTrans1D3" presStyleIdx="0" presStyleCnt="2"/>
      <dgm:spPr/>
      <dgm:t>
        <a:bodyPr/>
        <a:lstStyle/>
        <a:p>
          <a:endParaRPr lang="uk-UA"/>
        </a:p>
      </dgm:t>
    </dgm:pt>
    <dgm:pt modelId="{F2F17A97-88B8-44E9-AABA-FDAD924CF373}" type="pres">
      <dgm:prSet presAssocID="{FCE5B201-7394-4AFF-862D-E1045D864B86}" presName="hierRoot3" presStyleCnt="0"/>
      <dgm:spPr/>
    </dgm:pt>
    <dgm:pt modelId="{59889891-3762-4DFC-85A6-1390E30FDD4D}" type="pres">
      <dgm:prSet presAssocID="{FCE5B201-7394-4AFF-862D-E1045D864B86}" presName="composite3" presStyleCnt="0"/>
      <dgm:spPr/>
    </dgm:pt>
    <dgm:pt modelId="{26529933-7A3C-4C75-8F95-7210F782CF19}" type="pres">
      <dgm:prSet presAssocID="{FCE5B201-7394-4AFF-862D-E1045D864B86}" presName="background3" presStyleLbl="node3" presStyleIdx="0" presStyleCnt="2"/>
      <dgm:spPr/>
    </dgm:pt>
    <dgm:pt modelId="{DA309330-931E-4217-8BC2-96D1C1A9BCF6}" type="pres">
      <dgm:prSet presAssocID="{FCE5B201-7394-4AFF-862D-E1045D864B86}" presName="text3" presStyleLbl="fgAcc3" presStyleIdx="0" presStyleCnt="2" custScaleX="209911" custScaleY="94186" custLinFactNeighborX="-35738" custLinFactNeighborY="-37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D45A50-2CF8-4379-A2FC-98BD90F47998}" type="pres">
      <dgm:prSet presAssocID="{FCE5B201-7394-4AFF-862D-E1045D864B86}" presName="hierChild4" presStyleCnt="0"/>
      <dgm:spPr/>
    </dgm:pt>
    <dgm:pt modelId="{00A8D496-A582-4A17-BC98-7C9278F19060}" type="pres">
      <dgm:prSet presAssocID="{EB52AE01-2707-49EC-B8C3-1A1AFB17302C}" presName="Name23" presStyleLbl="parChTrans1D4" presStyleIdx="0" presStyleCnt="1"/>
      <dgm:spPr/>
      <dgm:t>
        <a:bodyPr/>
        <a:lstStyle/>
        <a:p>
          <a:endParaRPr lang="uk-UA"/>
        </a:p>
      </dgm:t>
    </dgm:pt>
    <dgm:pt modelId="{9CA6D6FC-F464-4C52-B35E-82D2AF01DAD9}" type="pres">
      <dgm:prSet presAssocID="{70D5F2D4-E86A-408C-9AED-C4350A7B3CF1}" presName="hierRoot4" presStyleCnt="0"/>
      <dgm:spPr/>
    </dgm:pt>
    <dgm:pt modelId="{49D2CC2B-BCB0-48F5-9CF0-A22B599179D6}" type="pres">
      <dgm:prSet presAssocID="{70D5F2D4-E86A-408C-9AED-C4350A7B3CF1}" presName="composite4" presStyleCnt="0"/>
      <dgm:spPr/>
    </dgm:pt>
    <dgm:pt modelId="{E8F8DD3D-B054-462F-933A-47A1149D6784}" type="pres">
      <dgm:prSet presAssocID="{70D5F2D4-E86A-408C-9AED-C4350A7B3CF1}" presName="background4" presStyleLbl="node4" presStyleIdx="0" presStyleCnt="1"/>
      <dgm:spPr/>
    </dgm:pt>
    <dgm:pt modelId="{F8C71094-409D-4853-AB75-3B7913594662}" type="pres">
      <dgm:prSet presAssocID="{70D5F2D4-E86A-408C-9AED-C4350A7B3CF1}" presName="text4" presStyleLbl="fgAcc4" presStyleIdx="0" presStyleCnt="1" custScaleX="270263" custScaleY="11699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CF5F7D7-FB1F-4AF9-AAB2-B014E15AC0F1}" type="pres">
      <dgm:prSet presAssocID="{70D5F2D4-E86A-408C-9AED-C4350A7B3CF1}" presName="hierChild5" presStyleCnt="0"/>
      <dgm:spPr/>
    </dgm:pt>
    <dgm:pt modelId="{236AC9E1-A035-4D44-9896-C5B39DFEF6C2}" type="pres">
      <dgm:prSet presAssocID="{D18865E1-B20C-449B-839E-933E3F5E563B}" presName="Name17" presStyleLbl="parChTrans1D3" presStyleIdx="1" presStyleCnt="2"/>
      <dgm:spPr/>
      <dgm:t>
        <a:bodyPr/>
        <a:lstStyle/>
        <a:p>
          <a:endParaRPr lang="uk-UA"/>
        </a:p>
      </dgm:t>
    </dgm:pt>
    <dgm:pt modelId="{371FFFAE-77CB-4A1C-87BA-E8DCC5C32E61}" type="pres">
      <dgm:prSet presAssocID="{A4E14475-DFD8-40CF-BE7C-8F487780727C}" presName="hierRoot3" presStyleCnt="0"/>
      <dgm:spPr/>
    </dgm:pt>
    <dgm:pt modelId="{E9F62B3E-E948-4D1E-8ACA-D3E533D55DAE}" type="pres">
      <dgm:prSet presAssocID="{A4E14475-DFD8-40CF-BE7C-8F487780727C}" presName="composite3" presStyleCnt="0"/>
      <dgm:spPr/>
    </dgm:pt>
    <dgm:pt modelId="{0A74230D-2C39-4CEF-874C-F658069B5760}" type="pres">
      <dgm:prSet presAssocID="{A4E14475-DFD8-40CF-BE7C-8F487780727C}" presName="background3" presStyleLbl="node3" presStyleIdx="1" presStyleCnt="2"/>
      <dgm:spPr/>
    </dgm:pt>
    <dgm:pt modelId="{287A43DC-1F72-47B0-8971-B7AF7F0E73A9}" type="pres">
      <dgm:prSet presAssocID="{A4E14475-DFD8-40CF-BE7C-8F487780727C}" presName="text3" presStyleLbl="fgAcc3" presStyleIdx="1" presStyleCnt="2" custScaleX="200046" custScaleY="10074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03F63E-E1E2-4413-9CE8-5E211A7E410D}" type="pres">
      <dgm:prSet presAssocID="{A4E14475-DFD8-40CF-BE7C-8F487780727C}" presName="hierChild4" presStyleCnt="0"/>
      <dgm:spPr/>
    </dgm:pt>
  </dgm:ptLst>
  <dgm:cxnLst>
    <dgm:cxn modelId="{E05934A4-B818-4DB9-9A3E-4A26CAF2E476}" srcId="{2776C64E-EE22-4C2C-97EF-E6E9070B7AFE}" destId="{FCE5B201-7394-4AFF-862D-E1045D864B86}" srcOrd="0" destOrd="0" parTransId="{430432C8-63F0-4CD0-AD09-3CD720A70603}" sibTransId="{DEAE90C4-4F86-4719-A31B-101B816AABF6}"/>
    <dgm:cxn modelId="{C909936B-8C03-4ADE-A194-48DA24E092F5}" type="presOf" srcId="{30C263BC-7BE9-46CA-9F36-ED8C6AA78490}" destId="{0D95CBD1-F0A9-40D0-B84A-F11FAFAEFE4D}" srcOrd="0" destOrd="0" presId="urn:microsoft.com/office/officeart/2005/8/layout/hierarchy1"/>
    <dgm:cxn modelId="{25432746-5632-4060-ACE9-BA2742DD548D}" type="presOf" srcId="{D18865E1-B20C-449B-839E-933E3F5E563B}" destId="{236AC9E1-A035-4D44-9896-C5B39DFEF6C2}" srcOrd="0" destOrd="0" presId="urn:microsoft.com/office/officeart/2005/8/layout/hierarchy1"/>
    <dgm:cxn modelId="{C800925D-953E-43B8-97A6-3917BE430502}" type="presOf" srcId="{430432C8-63F0-4CD0-AD09-3CD720A70603}" destId="{16A6BE1A-2750-414C-9731-5C2CC8C441B6}" srcOrd="0" destOrd="0" presId="urn:microsoft.com/office/officeart/2005/8/layout/hierarchy1"/>
    <dgm:cxn modelId="{20A93D61-5E15-4D64-A01A-B8C2E0C9516D}" type="presOf" srcId="{108A39F1-7613-4FE0-9AB2-DDA02998B588}" destId="{FDDF5135-18DA-455B-81CF-966AC678FCBF}" srcOrd="0" destOrd="0" presId="urn:microsoft.com/office/officeart/2005/8/layout/hierarchy1"/>
    <dgm:cxn modelId="{BB9B8CB1-EDAE-4580-862B-5C36653BB39F}" srcId="{108A39F1-7613-4FE0-9AB2-DDA02998B588}" destId="{1FF71867-E55E-4E1C-80CC-C67653B1782F}" srcOrd="0" destOrd="0" parTransId="{BA86FC80-97C7-468D-AA84-B54C7BAEF08D}" sibTransId="{14781622-CC66-4284-B3FD-B0385A0D7BD4}"/>
    <dgm:cxn modelId="{17EF4AD6-CAFA-4654-ACAA-2D096E28BB84}" type="presOf" srcId="{EB52AE01-2707-49EC-B8C3-1A1AFB17302C}" destId="{00A8D496-A582-4A17-BC98-7C9278F19060}" srcOrd="0" destOrd="0" presId="urn:microsoft.com/office/officeart/2005/8/layout/hierarchy1"/>
    <dgm:cxn modelId="{8BF8754B-1FA7-42AD-81E8-14E65ACADB4D}" srcId="{FCE5B201-7394-4AFF-862D-E1045D864B86}" destId="{70D5F2D4-E86A-408C-9AED-C4350A7B3CF1}" srcOrd="0" destOrd="0" parTransId="{EB52AE01-2707-49EC-B8C3-1A1AFB17302C}" sibTransId="{80C28210-8A8C-40BA-82D3-64DDFE138310}"/>
    <dgm:cxn modelId="{3DDD5816-08E0-4003-9514-88E172824D04}" type="presOf" srcId="{2776C64E-EE22-4C2C-97EF-E6E9070B7AFE}" destId="{D25C1216-7F9E-4D2A-8011-ADC4E1E01C7F}" srcOrd="0" destOrd="0" presId="urn:microsoft.com/office/officeart/2005/8/layout/hierarchy1"/>
    <dgm:cxn modelId="{87767812-E706-4151-8F36-E02A6FE898E7}" srcId="{2776C64E-EE22-4C2C-97EF-E6E9070B7AFE}" destId="{A4E14475-DFD8-40CF-BE7C-8F487780727C}" srcOrd="1" destOrd="0" parTransId="{D18865E1-B20C-449B-839E-933E3F5E563B}" sibTransId="{F58A5346-E67E-4BA7-83C7-6BF3D956FC68}"/>
    <dgm:cxn modelId="{AB3C093B-FBE5-45F8-8637-D9E3FCD7380F}" type="presOf" srcId="{70D5F2D4-E86A-408C-9AED-C4350A7B3CF1}" destId="{F8C71094-409D-4853-AB75-3B7913594662}" srcOrd="0" destOrd="0" presId="urn:microsoft.com/office/officeart/2005/8/layout/hierarchy1"/>
    <dgm:cxn modelId="{A75B7D06-A3BA-4AFB-95D6-873758710666}" type="presOf" srcId="{A4E14475-DFD8-40CF-BE7C-8F487780727C}" destId="{287A43DC-1F72-47B0-8971-B7AF7F0E73A9}" srcOrd="0" destOrd="0" presId="urn:microsoft.com/office/officeart/2005/8/layout/hierarchy1"/>
    <dgm:cxn modelId="{8E8FDE33-9B37-48ED-8AC4-CF4C4A2118B4}" type="presOf" srcId="{FCE5B201-7394-4AFF-862D-E1045D864B86}" destId="{DA309330-931E-4217-8BC2-96D1C1A9BCF6}" srcOrd="0" destOrd="0" presId="urn:microsoft.com/office/officeart/2005/8/layout/hierarchy1"/>
    <dgm:cxn modelId="{BAADB7FB-106D-4F8F-A45E-20990D3699D0}" type="presOf" srcId="{1FF71867-E55E-4E1C-80CC-C67653B1782F}" destId="{EE23FB01-3F12-4B33-BB0D-8A96A69567D8}" srcOrd="0" destOrd="0" presId="urn:microsoft.com/office/officeart/2005/8/layout/hierarchy1"/>
    <dgm:cxn modelId="{E9D5133A-62CD-45CE-8EF0-637E5576F30C}" srcId="{1FF71867-E55E-4E1C-80CC-C67653B1782F}" destId="{2776C64E-EE22-4C2C-97EF-E6E9070B7AFE}" srcOrd="0" destOrd="0" parTransId="{30C263BC-7BE9-46CA-9F36-ED8C6AA78490}" sibTransId="{C6D5B411-C393-4B51-844E-43A743F466CF}"/>
    <dgm:cxn modelId="{6CE5DD1A-CE6F-415F-96AB-BEB658390A0E}" type="presParOf" srcId="{FDDF5135-18DA-455B-81CF-966AC678FCBF}" destId="{B7B6ED99-2082-43EA-8936-86C0822C1FB2}" srcOrd="0" destOrd="0" presId="urn:microsoft.com/office/officeart/2005/8/layout/hierarchy1"/>
    <dgm:cxn modelId="{426B7486-5178-4B87-9067-FABDFABEB2BD}" type="presParOf" srcId="{B7B6ED99-2082-43EA-8936-86C0822C1FB2}" destId="{B4058E16-88AB-4E76-B9DC-3C2505336BE9}" srcOrd="0" destOrd="0" presId="urn:microsoft.com/office/officeart/2005/8/layout/hierarchy1"/>
    <dgm:cxn modelId="{7738B251-8461-4250-8382-9DB71F29BFD2}" type="presParOf" srcId="{B4058E16-88AB-4E76-B9DC-3C2505336BE9}" destId="{EFA862A6-26CD-4045-BD5B-2EF731D70474}" srcOrd="0" destOrd="0" presId="urn:microsoft.com/office/officeart/2005/8/layout/hierarchy1"/>
    <dgm:cxn modelId="{8EFE5229-B9EF-463A-BEB6-FB983F572F3A}" type="presParOf" srcId="{B4058E16-88AB-4E76-B9DC-3C2505336BE9}" destId="{EE23FB01-3F12-4B33-BB0D-8A96A69567D8}" srcOrd="1" destOrd="0" presId="urn:microsoft.com/office/officeart/2005/8/layout/hierarchy1"/>
    <dgm:cxn modelId="{C65A53ED-4DE5-40AB-B5AC-887A379783A6}" type="presParOf" srcId="{B7B6ED99-2082-43EA-8936-86C0822C1FB2}" destId="{0C43B1FC-BEC7-426F-BF36-2FE8958CEDAA}" srcOrd="1" destOrd="0" presId="urn:microsoft.com/office/officeart/2005/8/layout/hierarchy1"/>
    <dgm:cxn modelId="{D552CAC7-039D-4965-B119-322356D197FE}" type="presParOf" srcId="{0C43B1FC-BEC7-426F-BF36-2FE8958CEDAA}" destId="{0D95CBD1-F0A9-40D0-B84A-F11FAFAEFE4D}" srcOrd="0" destOrd="0" presId="urn:microsoft.com/office/officeart/2005/8/layout/hierarchy1"/>
    <dgm:cxn modelId="{CE118382-F247-433A-BA63-B791677C840C}" type="presParOf" srcId="{0C43B1FC-BEC7-426F-BF36-2FE8958CEDAA}" destId="{8AF3C735-986D-49B6-8D02-EECC58E1420A}" srcOrd="1" destOrd="0" presId="urn:microsoft.com/office/officeart/2005/8/layout/hierarchy1"/>
    <dgm:cxn modelId="{0BCFE219-665D-4C74-A861-4AD224352B67}" type="presParOf" srcId="{8AF3C735-986D-49B6-8D02-EECC58E1420A}" destId="{BB67D185-E36B-4EEE-8895-AD2AEDD432DC}" srcOrd="0" destOrd="0" presId="urn:microsoft.com/office/officeart/2005/8/layout/hierarchy1"/>
    <dgm:cxn modelId="{425686DC-953D-4F53-A627-43DF9539EE6C}" type="presParOf" srcId="{BB67D185-E36B-4EEE-8895-AD2AEDD432DC}" destId="{FEDBF8B0-0EFF-4D9A-BE9B-76489CBED69A}" srcOrd="0" destOrd="0" presId="urn:microsoft.com/office/officeart/2005/8/layout/hierarchy1"/>
    <dgm:cxn modelId="{8EACFDC1-FA16-4F7C-8D9B-3DF0128BFC51}" type="presParOf" srcId="{BB67D185-E36B-4EEE-8895-AD2AEDD432DC}" destId="{D25C1216-7F9E-4D2A-8011-ADC4E1E01C7F}" srcOrd="1" destOrd="0" presId="urn:microsoft.com/office/officeart/2005/8/layout/hierarchy1"/>
    <dgm:cxn modelId="{36D807FC-E011-4719-A7F1-986A6876D5AF}" type="presParOf" srcId="{8AF3C735-986D-49B6-8D02-EECC58E1420A}" destId="{88B74C8C-2517-4905-8DE2-C5CBA705C82B}" srcOrd="1" destOrd="0" presId="urn:microsoft.com/office/officeart/2005/8/layout/hierarchy1"/>
    <dgm:cxn modelId="{92EC275D-8001-4FFE-96BB-318AAB38DCE9}" type="presParOf" srcId="{88B74C8C-2517-4905-8DE2-C5CBA705C82B}" destId="{16A6BE1A-2750-414C-9731-5C2CC8C441B6}" srcOrd="0" destOrd="0" presId="urn:microsoft.com/office/officeart/2005/8/layout/hierarchy1"/>
    <dgm:cxn modelId="{195F193F-75BB-44C2-9D1D-A30F6EAE31E6}" type="presParOf" srcId="{88B74C8C-2517-4905-8DE2-C5CBA705C82B}" destId="{F2F17A97-88B8-44E9-AABA-FDAD924CF373}" srcOrd="1" destOrd="0" presId="urn:microsoft.com/office/officeart/2005/8/layout/hierarchy1"/>
    <dgm:cxn modelId="{F61816AF-F222-477E-8E16-A83961C7C679}" type="presParOf" srcId="{F2F17A97-88B8-44E9-AABA-FDAD924CF373}" destId="{59889891-3762-4DFC-85A6-1390E30FDD4D}" srcOrd="0" destOrd="0" presId="urn:microsoft.com/office/officeart/2005/8/layout/hierarchy1"/>
    <dgm:cxn modelId="{FA3A74A6-FF30-4E54-B69F-60995DBBEAEA}" type="presParOf" srcId="{59889891-3762-4DFC-85A6-1390E30FDD4D}" destId="{26529933-7A3C-4C75-8F95-7210F782CF19}" srcOrd="0" destOrd="0" presId="urn:microsoft.com/office/officeart/2005/8/layout/hierarchy1"/>
    <dgm:cxn modelId="{EA4112B1-3657-4C25-86CA-CCAD6B120CB7}" type="presParOf" srcId="{59889891-3762-4DFC-85A6-1390E30FDD4D}" destId="{DA309330-931E-4217-8BC2-96D1C1A9BCF6}" srcOrd="1" destOrd="0" presId="urn:microsoft.com/office/officeart/2005/8/layout/hierarchy1"/>
    <dgm:cxn modelId="{A25BA0EF-3C15-4A7B-AA51-42AD7ED0EFD5}" type="presParOf" srcId="{F2F17A97-88B8-44E9-AABA-FDAD924CF373}" destId="{C8D45A50-2CF8-4379-A2FC-98BD90F47998}" srcOrd="1" destOrd="0" presId="urn:microsoft.com/office/officeart/2005/8/layout/hierarchy1"/>
    <dgm:cxn modelId="{419113A7-AD6A-4060-9804-24787F83CC39}" type="presParOf" srcId="{C8D45A50-2CF8-4379-A2FC-98BD90F47998}" destId="{00A8D496-A582-4A17-BC98-7C9278F19060}" srcOrd="0" destOrd="0" presId="urn:microsoft.com/office/officeart/2005/8/layout/hierarchy1"/>
    <dgm:cxn modelId="{CB82C379-CD82-4F9F-A991-0A913537D096}" type="presParOf" srcId="{C8D45A50-2CF8-4379-A2FC-98BD90F47998}" destId="{9CA6D6FC-F464-4C52-B35E-82D2AF01DAD9}" srcOrd="1" destOrd="0" presId="urn:microsoft.com/office/officeart/2005/8/layout/hierarchy1"/>
    <dgm:cxn modelId="{7F0C3A8E-0074-4882-B303-9DCE8DC4D6F8}" type="presParOf" srcId="{9CA6D6FC-F464-4C52-B35E-82D2AF01DAD9}" destId="{49D2CC2B-BCB0-48F5-9CF0-A22B599179D6}" srcOrd="0" destOrd="0" presId="urn:microsoft.com/office/officeart/2005/8/layout/hierarchy1"/>
    <dgm:cxn modelId="{92112232-6976-4BAD-984C-66D0F63224EA}" type="presParOf" srcId="{49D2CC2B-BCB0-48F5-9CF0-A22B599179D6}" destId="{E8F8DD3D-B054-462F-933A-47A1149D6784}" srcOrd="0" destOrd="0" presId="urn:microsoft.com/office/officeart/2005/8/layout/hierarchy1"/>
    <dgm:cxn modelId="{F9985CB0-BB87-4516-9216-82FD786764D3}" type="presParOf" srcId="{49D2CC2B-BCB0-48F5-9CF0-A22B599179D6}" destId="{F8C71094-409D-4853-AB75-3B7913594662}" srcOrd="1" destOrd="0" presId="urn:microsoft.com/office/officeart/2005/8/layout/hierarchy1"/>
    <dgm:cxn modelId="{2173FFB2-6D83-450F-B834-22C5FAB37C3C}" type="presParOf" srcId="{9CA6D6FC-F464-4C52-B35E-82D2AF01DAD9}" destId="{3CF5F7D7-FB1F-4AF9-AAB2-B014E15AC0F1}" srcOrd="1" destOrd="0" presId="urn:microsoft.com/office/officeart/2005/8/layout/hierarchy1"/>
    <dgm:cxn modelId="{819ECA24-BD5D-41F1-93CC-15409457E337}" type="presParOf" srcId="{88B74C8C-2517-4905-8DE2-C5CBA705C82B}" destId="{236AC9E1-A035-4D44-9896-C5B39DFEF6C2}" srcOrd="2" destOrd="0" presId="urn:microsoft.com/office/officeart/2005/8/layout/hierarchy1"/>
    <dgm:cxn modelId="{B623E4A6-3141-4895-AB08-ED2037AB2037}" type="presParOf" srcId="{88B74C8C-2517-4905-8DE2-C5CBA705C82B}" destId="{371FFFAE-77CB-4A1C-87BA-E8DCC5C32E61}" srcOrd="3" destOrd="0" presId="urn:microsoft.com/office/officeart/2005/8/layout/hierarchy1"/>
    <dgm:cxn modelId="{33E562C8-89F2-483B-A0DE-9DC846238761}" type="presParOf" srcId="{371FFFAE-77CB-4A1C-87BA-E8DCC5C32E61}" destId="{E9F62B3E-E948-4D1E-8ACA-D3E533D55DAE}" srcOrd="0" destOrd="0" presId="urn:microsoft.com/office/officeart/2005/8/layout/hierarchy1"/>
    <dgm:cxn modelId="{6FC062E1-47FF-4485-941A-4279A7B5FE72}" type="presParOf" srcId="{E9F62B3E-E948-4D1E-8ACA-D3E533D55DAE}" destId="{0A74230D-2C39-4CEF-874C-F658069B5760}" srcOrd="0" destOrd="0" presId="urn:microsoft.com/office/officeart/2005/8/layout/hierarchy1"/>
    <dgm:cxn modelId="{EEFD3931-3BDC-452D-8198-67C7307A6A35}" type="presParOf" srcId="{E9F62B3E-E948-4D1E-8ACA-D3E533D55DAE}" destId="{287A43DC-1F72-47B0-8971-B7AF7F0E73A9}" srcOrd="1" destOrd="0" presId="urn:microsoft.com/office/officeart/2005/8/layout/hierarchy1"/>
    <dgm:cxn modelId="{8BA34321-2A87-42DA-857D-2935021790B6}" type="presParOf" srcId="{371FFFAE-77CB-4A1C-87BA-E8DCC5C32E61}" destId="{C803F63E-E1E2-4413-9CE8-5E211A7E410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45148C-F598-4EBB-8AAA-0ADEE66409BA}" type="doc">
      <dgm:prSet loTypeId="urn:microsoft.com/office/officeart/2005/8/layout/matrix3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B74F550B-2D26-4872-BE37-1619254B2C6E}">
      <dgm:prSet/>
      <dgm:spPr>
        <a:xfrm>
          <a:off x="2281784" y="429966"/>
          <a:ext cx="1765125" cy="1765125"/>
        </a:xfrm>
        <a:solidFill>
          <a:srgbClr val="F3A447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pPr rtl="0"/>
          <a:r>
            <a:rPr lang="uk-UA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О</a:t>
          </a:r>
          <a:r>
            <a:rPr lang="uk-UA" dirty="0" smtClean="0"/>
            <a:t>держання суддею копії скарги (заяви) або ознайомлення з її змістом; одержання запиту члена Комісії</a:t>
          </a:r>
          <a:endParaRPr lang="uk-UA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A93CE15-685E-483E-B1A1-963724E3BA57}" type="parTrans" cxnId="{93ED624B-B1EF-41E5-8BBD-46520E9E9C7A}">
      <dgm:prSet/>
      <dgm:spPr/>
      <dgm:t>
        <a:bodyPr/>
        <a:lstStyle/>
        <a:p>
          <a:endParaRPr lang="uk-UA"/>
        </a:p>
      </dgm:t>
    </dgm:pt>
    <dgm:pt modelId="{78E681FD-EF6F-44A6-B06A-0FDFD5D4A404}" type="sibTrans" cxnId="{93ED624B-B1EF-41E5-8BBD-46520E9E9C7A}">
      <dgm:prSet/>
      <dgm:spPr/>
      <dgm:t>
        <a:bodyPr/>
        <a:lstStyle/>
        <a:p>
          <a:endParaRPr lang="uk-UA"/>
        </a:p>
      </dgm:t>
    </dgm:pt>
    <dgm:pt modelId="{DE7AC157-8EA9-4A30-8BCA-95853332DB35}">
      <dgm:prSet/>
      <dgm:spPr>
        <a:xfrm>
          <a:off x="4182689" y="429966"/>
          <a:ext cx="1765125" cy="1765125"/>
        </a:xfrm>
        <a:solidFill>
          <a:srgbClr val="E7BC29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 П</a:t>
          </a:r>
          <a:r>
            <a:rPr lang="uk-UA" dirty="0" err="1" smtClean="0"/>
            <a:t>ідготовка</a:t>
          </a:r>
          <a:r>
            <a:rPr lang="uk-UA" dirty="0" smtClean="0"/>
            <a:t> до розгляду дисциплінарної справи в Комісії</a:t>
          </a:r>
          <a:endParaRPr lang="uk-UA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7C7D827-167D-4CAD-9021-E0833D86C2E4}" type="parTrans" cxnId="{B92EFF93-EA67-4965-9885-9AA8307A2591}">
      <dgm:prSet/>
      <dgm:spPr/>
      <dgm:t>
        <a:bodyPr/>
        <a:lstStyle/>
        <a:p>
          <a:endParaRPr lang="uk-UA"/>
        </a:p>
      </dgm:t>
    </dgm:pt>
    <dgm:pt modelId="{FF89F80F-2904-4EA9-9507-A6DB01BB9B0C}" type="sibTrans" cxnId="{B92EFF93-EA67-4965-9885-9AA8307A2591}">
      <dgm:prSet/>
      <dgm:spPr/>
      <dgm:t>
        <a:bodyPr/>
        <a:lstStyle/>
        <a:p>
          <a:endParaRPr lang="uk-UA"/>
        </a:p>
      </dgm:t>
    </dgm:pt>
    <dgm:pt modelId="{E81ABE9C-07F1-4CB5-890E-DDBECF439FD7}">
      <dgm:prSet/>
      <dgm:spPr>
        <a:xfrm>
          <a:off x="2281784" y="2330870"/>
          <a:ext cx="1765125" cy="1765125"/>
        </a:xfrm>
        <a:solidFill>
          <a:srgbClr val="D092A7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uk-UA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 У</a:t>
          </a:r>
          <a:r>
            <a:rPr lang="uk-UA" dirty="0" smtClean="0"/>
            <a:t>часть у розгляді дисциплінарної справи Комісією з прийняттям відповідного рішення</a:t>
          </a:r>
          <a:endParaRPr lang="uk-UA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383E139-C94B-4049-A412-0090FBD55C03}" type="parTrans" cxnId="{FF9DCCF5-230F-43CB-8DB4-ACCC03FBE045}">
      <dgm:prSet/>
      <dgm:spPr/>
      <dgm:t>
        <a:bodyPr/>
        <a:lstStyle/>
        <a:p>
          <a:endParaRPr lang="uk-UA"/>
        </a:p>
      </dgm:t>
    </dgm:pt>
    <dgm:pt modelId="{A2098F37-670E-40FB-86D7-664C7C3FE678}" type="sibTrans" cxnId="{FF9DCCF5-230F-43CB-8DB4-ACCC03FBE045}">
      <dgm:prSet/>
      <dgm:spPr/>
      <dgm:t>
        <a:bodyPr/>
        <a:lstStyle/>
        <a:p>
          <a:endParaRPr lang="uk-UA"/>
        </a:p>
      </dgm:t>
    </dgm:pt>
    <dgm:pt modelId="{8EB9AC02-42CF-43F3-B9CB-A90460AADE7A}">
      <dgm:prSet/>
      <dgm:spPr>
        <a:xfrm>
          <a:off x="4182689" y="2330870"/>
          <a:ext cx="1765125" cy="1765125"/>
        </a:xfrm>
        <a:solidFill>
          <a:srgbClr val="9C85C0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uk-UA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 О</a:t>
          </a:r>
          <a:r>
            <a:rPr lang="uk-UA" dirty="0" smtClean="0"/>
            <a:t>скарження рішення Комісії</a:t>
          </a:r>
          <a:endParaRPr lang="uk-UA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60AFEDB-302E-4487-BAFB-414FE2A18635}" type="parTrans" cxnId="{07F5F9D7-85A6-4CA0-886B-8170CE553985}">
      <dgm:prSet/>
      <dgm:spPr/>
      <dgm:t>
        <a:bodyPr/>
        <a:lstStyle/>
        <a:p>
          <a:endParaRPr lang="uk-UA"/>
        </a:p>
      </dgm:t>
    </dgm:pt>
    <dgm:pt modelId="{44FD40C9-3656-46A5-B5E9-0633A9156EF9}" type="sibTrans" cxnId="{07F5F9D7-85A6-4CA0-886B-8170CE553985}">
      <dgm:prSet/>
      <dgm:spPr/>
      <dgm:t>
        <a:bodyPr/>
        <a:lstStyle/>
        <a:p>
          <a:endParaRPr lang="uk-UA"/>
        </a:p>
      </dgm:t>
    </dgm:pt>
    <dgm:pt modelId="{8510E5B4-7F32-4CD6-A2CD-B363017E572F}" type="pres">
      <dgm:prSet presAssocID="{EA45148C-F598-4EBB-8AAA-0ADEE66409B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6C1CE31-A0F0-4F95-8E7D-1CCEE7BC12C2}" type="pres">
      <dgm:prSet presAssocID="{EA45148C-F598-4EBB-8AAA-0ADEE66409BA}" presName="diamond" presStyleLbl="bgShp" presStyleIdx="0" presStyleCnt="1"/>
      <dgm:spPr>
        <a:xfrm>
          <a:off x="1851818" y="0"/>
          <a:ext cx="4525963" cy="4525963"/>
        </a:xfrm>
        <a:prstGeom prst="diamond">
          <a:avLst/>
        </a:prstGeom>
        <a:solidFill>
          <a:srgbClr val="F3A447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uk-UA"/>
        </a:p>
      </dgm:t>
    </dgm:pt>
    <dgm:pt modelId="{087885B5-D986-4151-B5F0-A48A9BB5DB20}" type="pres">
      <dgm:prSet presAssocID="{EA45148C-F598-4EBB-8AAA-0ADEE66409BA}" presName="quad1" presStyleLbl="node1" presStyleIdx="0" presStyleCnt="4" custScaleX="202348" custScaleY="104682" custLinFactNeighborX="-49538" custLinFactNeighborY="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uk-UA"/>
        </a:p>
      </dgm:t>
    </dgm:pt>
    <dgm:pt modelId="{800057B1-6DA4-4353-ABF8-EBD9D0B9BDE4}" type="pres">
      <dgm:prSet presAssocID="{EA45148C-F598-4EBB-8AAA-0ADEE66409BA}" presName="quad2" presStyleLbl="node1" presStyleIdx="1" presStyleCnt="4" custScaleX="183693" custScaleY="104682" custLinFactNeighborX="61893" custLinFactNeighborY="-408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uk-UA"/>
        </a:p>
      </dgm:t>
    </dgm:pt>
    <dgm:pt modelId="{BFAAC744-E56B-42C3-BA1E-119AC1A8E1FB}" type="pres">
      <dgm:prSet presAssocID="{EA45148C-F598-4EBB-8AAA-0ADEE66409BA}" presName="quad3" presStyleLbl="node1" presStyleIdx="2" presStyleCnt="4" custScaleX="203517" custScaleY="83457" custLinFactNeighborX="-45166" custLinFactNeighborY="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uk-UA"/>
        </a:p>
      </dgm:t>
    </dgm:pt>
    <dgm:pt modelId="{140CF84B-A64D-4F8C-9186-520D631E1307}" type="pres">
      <dgm:prSet presAssocID="{EA45148C-F598-4EBB-8AAA-0ADEE66409BA}" presName="quad4" presStyleLbl="node1" presStyleIdx="3" presStyleCnt="4" custScaleX="185798" custScaleY="87655" custLinFactNeighborX="67259" custLinFactNeighborY="-1981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uk-UA"/>
        </a:p>
      </dgm:t>
    </dgm:pt>
  </dgm:ptLst>
  <dgm:cxnLst>
    <dgm:cxn modelId="{9F89994C-075D-4ED2-A7DE-F9A82C523CD7}" type="presOf" srcId="{E81ABE9C-07F1-4CB5-890E-DDBECF439FD7}" destId="{BFAAC744-E56B-42C3-BA1E-119AC1A8E1FB}" srcOrd="0" destOrd="0" presId="urn:microsoft.com/office/officeart/2005/8/layout/matrix3"/>
    <dgm:cxn modelId="{B92EFF93-EA67-4965-9885-9AA8307A2591}" srcId="{EA45148C-F598-4EBB-8AAA-0ADEE66409BA}" destId="{DE7AC157-8EA9-4A30-8BCA-95853332DB35}" srcOrd="1" destOrd="0" parTransId="{A7C7D827-167D-4CAD-9021-E0833D86C2E4}" sibTransId="{FF89F80F-2904-4EA9-9507-A6DB01BB9B0C}"/>
    <dgm:cxn modelId="{93ED624B-B1EF-41E5-8BBD-46520E9E9C7A}" srcId="{EA45148C-F598-4EBB-8AAA-0ADEE66409BA}" destId="{B74F550B-2D26-4872-BE37-1619254B2C6E}" srcOrd="0" destOrd="0" parTransId="{5A93CE15-685E-483E-B1A1-963724E3BA57}" sibTransId="{78E681FD-EF6F-44A6-B06A-0FDFD5D4A404}"/>
    <dgm:cxn modelId="{FF9DCCF5-230F-43CB-8DB4-ACCC03FBE045}" srcId="{EA45148C-F598-4EBB-8AAA-0ADEE66409BA}" destId="{E81ABE9C-07F1-4CB5-890E-DDBECF439FD7}" srcOrd="2" destOrd="0" parTransId="{5383E139-C94B-4049-A412-0090FBD55C03}" sibTransId="{A2098F37-670E-40FB-86D7-664C7C3FE678}"/>
    <dgm:cxn modelId="{07F5F9D7-85A6-4CA0-886B-8170CE553985}" srcId="{EA45148C-F598-4EBB-8AAA-0ADEE66409BA}" destId="{8EB9AC02-42CF-43F3-B9CB-A90460AADE7A}" srcOrd="3" destOrd="0" parTransId="{860AFEDB-302E-4487-BAFB-414FE2A18635}" sibTransId="{44FD40C9-3656-46A5-B5E9-0633A9156EF9}"/>
    <dgm:cxn modelId="{344C14BF-0885-4B08-8FFA-0C406FA99CE9}" type="presOf" srcId="{B74F550B-2D26-4872-BE37-1619254B2C6E}" destId="{087885B5-D986-4151-B5F0-A48A9BB5DB20}" srcOrd="0" destOrd="0" presId="urn:microsoft.com/office/officeart/2005/8/layout/matrix3"/>
    <dgm:cxn modelId="{65346928-5CAE-466C-A59F-30EA675E4422}" type="presOf" srcId="{EA45148C-F598-4EBB-8AAA-0ADEE66409BA}" destId="{8510E5B4-7F32-4CD6-A2CD-B363017E572F}" srcOrd="0" destOrd="0" presId="urn:microsoft.com/office/officeart/2005/8/layout/matrix3"/>
    <dgm:cxn modelId="{FDDFAAF2-E884-48C5-BE63-80FDE1D3E93C}" type="presOf" srcId="{8EB9AC02-42CF-43F3-B9CB-A90460AADE7A}" destId="{140CF84B-A64D-4F8C-9186-520D631E1307}" srcOrd="0" destOrd="0" presId="urn:microsoft.com/office/officeart/2005/8/layout/matrix3"/>
    <dgm:cxn modelId="{34EE504B-81A6-4F9A-AA46-AE061836FA9B}" type="presOf" srcId="{DE7AC157-8EA9-4A30-8BCA-95853332DB35}" destId="{800057B1-6DA4-4353-ABF8-EBD9D0B9BDE4}" srcOrd="0" destOrd="0" presId="urn:microsoft.com/office/officeart/2005/8/layout/matrix3"/>
    <dgm:cxn modelId="{4423503B-FCB9-41E6-89C7-D180E569CFCB}" type="presParOf" srcId="{8510E5B4-7F32-4CD6-A2CD-B363017E572F}" destId="{96C1CE31-A0F0-4F95-8E7D-1CCEE7BC12C2}" srcOrd="0" destOrd="0" presId="urn:microsoft.com/office/officeart/2005/8/layout/matrix3"/>
    <dgm:cxn modelId="{E5D13725-ED9F-4509-B546-B1E5EAB8ECEB}" type="presParOf" srcId="{8510E5B4-7F32-4CD6-A2CD-B363017E572F}" destId="{087885B5-D986-4151-B5F0-A48A9BB5DB20}" srcOrd="1" destOrd="0" presId="urn:microsoft.com/office/officeart/2005/8/layout/matrix3"/>
    <dgm:cxn modelId="{846583B3-63E8-4A3B-BA82-0F1DB0F38316}" type="presParOf" srcId="{8510E5B4-7F32-4CD6-A2CD-B363017E572F}" destId="{800057B1-6DA4-4353-ABF8-EBD9D0B9BDE4}" srcOrd="2" destOrd="0" presId="urn:microsoft.com/office/officeart/2005/8/layout/matrix3"/>
    <dgm:cxn modelId="{251D4C17-0E5D-4CD6-BD70-E439CD478E0D}" type="presParOf" srcId="{8510E5B4-7F32-4CD6-A2CD-B363017E572F}" destId="{BFAAC744-E56B-42C3-BA1E-119AC1A8E1FB}" srcOrd="3" destOrd="0" presId="urn:microsoft.com/office/officeart/2005/8/layout/matrix3"/>
    <dgm:cxn modelId="{0FCE05CD-58CC-4E5C-810E-BBC90B3F5604}" type="presParOf" srcId="{8510E5B4-7F32-4CD6-A2CD-B363017E572F}" destId="{140CF84B-A64D-4F8C-9186-520D631E130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05120-A61E-4972-9DB7-16134595B1D2}">
      <dsp:nvSpPr>
        <dsp:cNvPr id="0" name=""/>
        <dsp:cNvSpPr/>
      </dsp:nvSpPr>
      <dsp:spPr>
        <a:xfrm>
          <a:off x="3957079" y="1460329"/>
          <a:ext cx="1734926" cy="825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668"/>
              </a:lnTo>
              <a:lnTo>
                <a:pt x="1734926" y="562668"/>
              </a:lnTo>
              <a:lnTo>
                <a:pt x="1734926" y="825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2FB4D-B798-4D69-8D69-FFFCCC194E33}">
      <dsp:nvSpPr>
        <dsp:cNvPr id="0" name=""/>
        <dsp:cNvSpPr/>
      </dsp:nvSpPr>
      <dsp:spPr>
        <a:xfrm>
          <a:off x="2222152" y="1460329"/>
          <a:ext cx="1734926" cy="825667"/>
        </a:xfrm>
        <a:custGeom>
          <a:avLst/>
          <a:gdLst/>
          <a:ahLst/>
          <a:cxnLst/>
          <a:rect l="0" t="0" r="0" b="0"/>
          <a:pathLst>
            <a:path>
              <a:moveTo>
                <a:pt x="1734926" y="0"/>
              </a:moveTo>
              <a:lnTo>
                <a:pt x="1734926" y="562668"/>
              </a:lnTo>
              <a:lnTo>
                <a:pt x="0" y="562668"/>
              </a:lnTo>
              <a:lnTo>
                <a:pt x="0" y="825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2E4AF-B3E7-4518-ADFA-27EA27D11591}">
      <dsp:nvSpPr>
        <dsp:cNvPr id="0" name=""/>
        <dsp:cNvSpPr/>
      </dsp:nvSpPr>
      <dsp:spPr>
        <a:xfrm>
          <a:off x="266474" y="1024"/>
          <a:ext cx="7381210" cy="1459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82FE8-CCEB-4454-ADB0-AE4F95637E7D}">
      <dsp:nvSpPr>
        <dsp:cNvPr id="0" name=""/>
        <dsp:cNvSpPr/>
      </dsp:nvSpPr>
      <dsp:spPr>
        <a:xfrm>
          <a:off x="581915" y="300693"/>
          <a:ext cx="7381210" cy="14593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Перевірка скарги (заяви) на прийнятність до розгляду членом або інспектором за його дорученням відповідного органу, що здійснює дисциплінарне провадження (ч.6 ст.93)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u="sng" kern="1200" dirty="0" smtClean="0"/>
            <a:t>За результатами такої перевірки:</a:t>
          </a:r>
          <a:endParaRPr lang="uk-UA" sz="2400" b="1" u="sng" kern="1200" dirty="0"/>
        </a:p>
      </dsp:txBody>
      <dsp:txXfrm>
        <a:off x="624657" y="343435"/>
        <a:ext cx="7295726" cy="1373821"/>
      </dsp:txXfrm>
    </dsp:sp>
    <dsp:sp modelId="{4300E77D-0C35-45D5-A21A-76804DBB96C5}">
      <dsp:nvSpPr>
        <dsp:cNvPr id="0" name=""/>
        <dsp:cNvSpPr/>
      </dsp:nvSpPr>
      <dsp:spPr>
        <a:xfrm>
          <a:off x="802667" y="2285996"/>
          <a:ext cx="2838970" cy="1802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32DA2-376A-4913-AEE4-AEF09D9CD2F3}">
      <dsp:nvSpPr>
        <dsp:cNvPr id="0" name=""/>
        <dsp:cNvSpPr/>
      </dsp:nvSpPr>
      <dsp:spPr>
        <a:xfrm>
          <a:off x="1118108" y="2585666"/>
          <a:ext cx="2838970" cy="180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Звернення повертається без розгляду з підстав, передбачених ч.6 ст.93 Закону</a:t>
          </a:r>
          <a:endParaRPr lang="uk-UA" sz="1900" kern="1200" dirty="0"/>
        </a:p>
      </dsp:txBody>
      <dsp:txXfrm>
        <a:off x="1170909" y="2638467"/>
        <a:ext cx="2733368" cy="1697144"/>
      </dsp:txXfrm>
    </dsp:sp>
    <dsp:sp modelId="{420FA616-00F3-48ED-B2CE-937BA1C415C9}">
      <dsp:nvSpPr>
        <dsp:cNvPr id="0" name=""/>
        <dsp:cNvSpPr/>
      </dsp:nvSpPr>
      <dsp:spPr>
        <a:xfrm>
          <a:off x="4272520" y="2285996"/>
          <a:ext cx="2838970" cy="1802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C4625-C72E-415C-8823-B0CB4B64AB1C}">
      <dsp:nvSpPr>
        <dsp:cNvPr id="0" name=""/>
        <dsp:cNvSpPr/>
      </dsp:nvSpPr>
      <dsp:spPr>
        <a:xfrm>
          <a:off x="4587961" y="2585666"/>
          <a:ext cx="2838970" cy="180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Проводиться перевірка даних про наявність підстав для відкриття дисциплінарної справи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(ч.2 ст.95 Закону)</a:t>
          </a:r>
          <a:endParaRPr lang="uk-UA" sz="1900" kern="1200" dirty="0"/>
        </a:p>
      </dsp:txBody>
      <dsp:txXfrm>
        <a:off x="4640762" y="2638467"/>
        <a:ext cx="2733368" cy="1697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C9E1-A035-4D44-9896-C5B39DFEF6C2}">
      <dsp:nvSpPr>
        <dsp:cNvPr id="0" name=""/>
        <dsp:cNvSpPr/>
      </dsp:nvSpPr>
      <dsp:spPr>
        <a:xfrm>
          <a:off x="3953787" y="1952985"/>
          <a:ext cx="1643370" cy="411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64"/>
              </a:lnTo>
              <a:lnTo>
                <a:pt x="1643370" y="279964"/>
              </a:lnTo>
              <a:lnTo>
                <a:pt x="1643370" y="411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8D496-A582-4A17-BC98-7C9278F19060}">
      <dsp:nvSpPr>
        <dsp:cNvPr id="0" name=""/>
        <dsp:cNvSpPr/>
      </dsp:nvSpPr>
      <dsp:spPr>
        <a:xfrm>
          <a:off x="1874246" y="3207594"/>
          <a:ext cx="506009" cy="415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956"/>
              </a:lnTo>
              <a:lnTo>
                <a:pt x="506009" y="283956"/>
              </a:lnTo>
              <a:lnTo>
                <a:pt x="506009" y="415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6BE1A-2750-414C-9731-5C2CC8C441B6}">
      <dsp:nvSpPr>
        <dsp:cNvPr id="0" name=""/>
        <dsp:cNvSpPr/>
      </dsp:nvSpPr>
      <dsp:spPr>
        <a:xfrm>
          <a:off x="1874246" y="1952985"/>
          <a:ext cx="2079540" cy="407794"/>
        </a:xfrm>
        <a:custGeom>
          <a:avLst/>
          <a:gdLst/>
          <a:ahLst/>
          <a:cxnLst/>
          <a:rect l="0" t="0" r="0" b="0"/>
          <a:pathLst>
            <a:path>
              <a:moveTo>
                <a:pt x="2079540" y="0"/>
              </a:moveTo>
              <a:lnTo>
                <a:pt x="2079540" y="276628"/>
              </a:lnTo>
              <a:lnTo>
                <a:pt x="0" y="276628"/>
              </a:lnTo>
              <a:lnTo>
                <a:pt x="0" y="4077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5CBD1-F0A9-40D0-B84A-F11FAFAEFE4D}">
      <dsp:nvSpPr>
        <dsp:cNvPr id="0" name=""/>
        <dsp:cNvSpPr/>
      </dsp:nvSpPr>
      <dsp:spPr>
        <a:xfrm>
          <a:off x="3908067" y="885269"/>
          <a:ext cx="91440" cy="412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862A6-26CD-4045-BD5B-2EF731D70474}">
      <dsp:nvSpPr>
        <dsp:cNvPr id="0" name=""/>
        <dsp:cNvSpPr/>
      </dsp:nvSpPr>
      <dsp:spPr>
        <a:xfrm>
          <a:off x="241378" y="513"/>
          <a:ext cx="7424818" cy="884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3FB01-3F12-4B33-BB0D-8A96A69567D8}">
      <dsp:nvSpPr>
        <dsp:cNvPr id="0" name=""/>
        <dsp:cNvSpPr/>
      </dsp:nvSpPr>
      <dsp:spPr>
        <a:xfrm>
          <a:off x="398699" y="149968"/>
          <a:ext cx="7424818" cy="884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Перевірка даних про наявності підстав для притягнення судді до дисциплінарної відповідальності</a:t>
          </a:r>
          <a:r>
            <a:rPr lang="en-US" sz="1700" kern="1200" dirty="0" smtClean="0"/>
            <a:t> </a:t>
          </a:r>
          <a:r>
            <a:rPr lang="uk-UA" sz="1700" kern="1200" dirty="0" smtClean="0"/>
            <a:t>та складання висновку членом Комісії </a:t>
          </a:r>
          <a:endParaRPr lang="uk-UA" sz="1700" kern="1200" dirty="0"/>
        </a:p>
      </dsp:txBody>
      <dsp:txXfrm>
        <a:off x="424613" y="175882"/>
        <a:ext cx="7372990" cy="832927"/>
      </dsp:txXfrm>
    </dsp:sp>
    <dsp:sp modelId="{FEDBF8B0-0EFF-4D9A-BE9B-76489CBED69A}">
      <dsp:nvSpPr>
        <dsp:cNvPr id="0" name=""/>
        <dsp:cNvSpPr/>
      </dsp:nvSpPr>
      <dsp:spPr>
        <a:xfrm>
          <a:off x="757836" y="1297712"/>
          <a:ext cx="6391901" cy="655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C1216-7F9E-4D2A-8011-ADC4E1E01C7F}">
      <dsp:nvSpPr>
        <dsp:cNvPr id="0" name=""/>
        <dsp:cNvSpPr/>
      </dsp:nvSpPr>
      <dsp:spPr>
        <a:xfrm>
          <a:off x="915157" y="1447167"/>
          <a:ext cx="6391901" cy="655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Прийняття Комісією рішення про:</a:t>
          </a:r>
          <a:endParaRPr lang="uk-UA" sz="1700" kern="1200" dirty="0"/>
        </a:p>
      </dsp:txBody>
      <dsp:txXfrm>
        <a:off x="934349" y="1466359"/>
        <a:ext cx="6353517" cy="616888"/>
      </dsp:txXfrm>
    </dsp:sp>
    <dsp:sp modelId="{26529933-7A3C-4C75-8F95-7210F782CF19}">
      <dsp:nvSpPr>
        <dsp:cNvPr id="0" name=""/>
        <dsp:cNvSpPr/>
      </dsp:nvSpPr>
      <dsp:spPr>
        <a:xfrm>
          <a:off x="388197" y="2360779"/>
          <a:ext cx="2972099" cy="846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09330-931E-4217-8BC2-96D1C1A9BCF6}">
      <dsp:nvSpPr>
        <dsp:cNvPr id="0" name=""/>
        <dsp:cNvSpPr/>
      </dsp:nvSpPr>
      <dsp:spPr>
        <a:xfrm>
          <a:off x="545517" y="2510234"/>
          <a:ext cx="2972099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Відкриття дисциплінарної справи</a:t>
          </a:r>
          <a:endParaRPr lang="uk-UA" sz="1700" kern="1200" dirty="0"/>
        </a:p>
      </dsp:txBody>
      <dsp:txXfrm>
        <a:off x="570319" y="2535036"/>
        <a:ext cx="2922495" cy="797210"/>
      </dsp:txXfrm>
    </dsp:sp>
    <dsp:sp modelId="{E8F8DD3D-B054-462F-933A-47A1149D6784}">
      <dsp:nvSpPr>
        <dsp:cNvPr id="0" name=""/>
        <dsp:cNvSpPr/>
      </dsp:nvSpPr>
      <dsp:spPr>
        <a:xfrm>
          <a:off x="466948" y="3622716"/>
          <a:ext cx="3826614" cy="1051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71094-409D-4853-AB75-3B7913594662}">
      <dsp:nvSpPr>
        <dsp:cNvPr id="0" name=""/>
        <dsp:cNvSpPr/>
      </dsp:nvSpPr>
      <dsp:spPr>
        <a:xfrm>
          <a:off x="624269" y="3772171"/>
          <a:ext cx="3826614" cy="1051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Розгляд дисциплінарної справи та прийняття рішення</a:t>
          </a:r>
          <a:endParaRPr lang="uk-UA" sz="1700" kern="1200" dirty="0"/>
        </a:p>
      </dsp:txBody>
      <dsp:txXfrm>
        <a:off x="655077" y="3802979"/>
        <a:ext cx="3764998" cy="990235"/>
      </dsp:txXfrm>
    </dsp:sp>
    <dsp:sp modelId="{0A74230D-2C39-4CEF-874C-F658069B5760}">
      <dsp:nvSpPr>
        <dsp:cNvPr id="0" name=""/>
        <dsp:cNvSpPr/>
      </dsp:nvSpPr>
      <dsp:spPr>
        <a:xfrm>
          <a:off x="4180946" y="2364115"/>
          <a:ext cx="2832422" cy="905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A43DC-1F72-47B0-8971-B7AF7F0E73A9}">
      <dsp:nvSpPr>
        <dsp:cNvPr id="0" name=""/>
        <dsp:cNvSpPr/>
      </dsp:nvSpPr>
      <dsp:spPr>
        <a:xfrm>
          <a:off x="4338267" y="2513570"/>
          <a:ext cx="2832422" cy="905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Відмову у відкриття дисциплінарної справи</a:t>
          </a:r>
          <a:endParaRPr lang="uk-UA" sz="1700" kern="1200" dirty="0"/>
        </a:p>
      </dsp:txBody>
      <dsp:txXfrm>
        <a:off x="4364796" y="2540099"/>
        <a:ext cx="2779364" cy="852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1CE31-A0F0-4F95-8E7D-1CCEE7BC12C2}">
      <dsp:nvSpPr>
        <dsp:cNvPr id="0" name=""/>
        <dsp:cNvSpPr/>
      </dsp:nvSpPr>
      <dsp:spPr>
        <a:xfrm>
          <a:off x="1930009" y="0"/>
          <a:ext cx="4525963" cy="4525963"/>
        </a:xfrm>
        <a:prstGeom prst="diamond">
          <a:avLst/>
        </a:prstGeom>
        <a:solidFill>
          <a:srgbClr val="F3A447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885B5-D986-4151-B5F0-A48A9BB5DB20}">
      <dsp:nvSpPr>
        <dsp:cNvPr id="0" name=""/>
        <dsp:cNvSpPr/>
      </dsp:nvSpPr>
      <dsp:spPr>
        <a:xfrm>
          <a:off x="582282" y="388644"/>
          <a:ext cx="3571696" cy="1847768"/>
        </a:xfrm>
        <a:prstGeom prst="roundRect">
          <a:avLst/>
        </a:prstGeom>
        <a:solidFill>
          <a:srgbClr val="F3A447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О</a:t>
          </a:r>
          <a:r>
            <a:rPr lang="uk-UA" sz="1800" kern="1200" dirty="0" smtClean="0"/>
            <a:t>держання суддею копії скарги (заяви) або ознайомлення з її змістом; одержання запиту члена Комісії</a:t>
          </a:r>
          <a:endParaRPr lang="uk-UA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72483" y="478845"/>
        <a:ext cx="3391294" cy="1667366"/>
      </dsp:txXfrm>
    </dsp:sp>
    <dsp:sp modelId="{800057B1-6DA4-4353-ABF8-EBD9D0B9BDE4}">
      <dsp:nvSpPr>
        <dsp:cNvPr id="0" name=""/>
        <dsp:cNvSpPr/>
      </dsp:nvSpPr>
      <dsp:spPr>
        <a:xfrm>
          <a:off x="4614725" y="316627"/>
          <a:ext cx="3242412" cy="1847768"/>
        </a:xfrm>
        <a:prstGeom prst="roundRect">
          <a:avLst/>
        </a:prstGeom>
        <a:solidFill>
          <a:srgbClr val="E7BC29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 П</a:t>
          </a:r>
          <a:r>
            <a:rPr lang="uk-UA" sz="1700" kern="1200" dirty="0" err="1" smtClean="0"/>
            <a:t>ідготовка</a:t>
          </a:r>
          <a:r>
            <a:rPr lang="uk-UA" sz="1700" kern="1200" dirty="0" smtClean="0"/>
            <a:t> до розгляду дисциплінарної справи в Комісії</a:t>
          </a:r>
          <a:endParaRPr lang="uk-UA" sz="17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704926" y="406828"/>
        <a:ext cx="3062010" cy="1667366"/>
      </dsp:txXfrm>
    </dsp:sp>
    <dsp:sp modelId="{BFAAC744-E56B-42C3-BA1E-119AC1A8E1FB}">
      <dsp:nvSpPr>
        <dsp:cNvPr id="0" name=""/>
        <dsp:cNvSpPr/>
      </dsp:nvSpPr>
      <dsp:spPr>
        <a:xfrm>
          <a:off x="649136" y="2476873"/>
          <a:ext cx="3592330" cy="1473120"/>
        </a:xfrm>
        <a:prstGeom prst="roundRect">
          <a:avLst/>
        </a:prstGeom>
        <a:solidFill>
          <a:srgbClr val="D092A7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 У</a:t>
          </a:r>
          <a:r>
            <a:rPr lang="uk-UA" sz="1700" kern="1200" dirty="0" smtClean="0"/>
            <a:t>часть у розгляді дисциплінарної справи Комісією з прийняттям відповідного рішення</a:t>
          </a:r>
          <a:endParaRPr lang="uk-UA" sz="17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21048" y="2548785"/>
        <a:ext cx="3448506" cy="1329296"/>
      </dsp:txXfrm>
    </dsp:sp>
    <dsp:sp modelId="{140CF84B-A64D-4F8C-9186-520D631E1307}">
      <dsp:nvSpPr>
        <dsp:cNvPr id="0" name=""/>
        <dsp:cNvSpPr/>
      </dsp:nvSpPr>
      <dsp:spPr>
        <a:xfrm>
          <a:off x="4690864" y="2404856"/>
          <a:ext cx="3279568" cy="1547220"/>
        </a:xfrm>
        <a:prstGeom prst="roundRect">
          <a:avLst/>
        </a:prstGeom>
        <a:solidFill>
          <a:srgbClr val="9C85C0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 О</a:t>
          </a:r>
          <a:r>
            <a:rPr lang="uk-UA" sz="1700" kern="1200" dirty="0" smtClean="0"/>
            <a:t>скарження рішення Комісії</a:t>
          </a:r>
          <a:endParaRPr lang="uk-UA" sz="17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766393" y="2480385"/>
        <a:ext cx="3128510" cy="1396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8135076" cy="3240360"/>
          </a:xfrm>
        </p:spPr>
        <p:txBody>
          <a:bodyPr>
            <a:noAutofit/>
          </a:bodyPr>
          <a:lstStyle/>
          <a:p>
            <a:pPr marL="444500" indent="3319463"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КЛЮЧОВІ ЗАКОНОДАВЧІ ЗАСАДИ ДИСЦИПЛІНАРНОГО ПРОВАДЖЕННЯ</a:t>
            </a:r>
            <a:r>
              <a:rPr lang="uk-UA" sz="3800" dirty="0">
                <a:solidFill>
                  <a:schemeClr val="tx1"/>
                </a:solidFill>
              </a:rPr>
              <a:t/>
            </a:r>
            <a:br>
              <a:rPr lang="uk-UA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5816011" cy="1521070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Лектор: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Устименко Валентина Євгенівна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 algn="l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Член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Вищої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кваліфікаційної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l"/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комісії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суддів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України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C:\Users\ishchenkoop\Desktop\Ustim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221088"/>
            <a:ext cx="2781491" cy="20882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5400" b="1" dirty="0" smtClean="0"/>
              <a:t>Стадії дисциплінарного процесу за участі судді – </a:t>
            </a:r>
          </a:p>
          <a:p>
            <a:pPr algn="ctr">
              <a:buNone/>
            </a:pPr>
            <a:r>
              <a:rPr lang="uk-UA" sz="5400" b="1" dirty="0" smtClean="0">
                <a:solidFill>
                  <a:srgbClr val="0070C0"/>
                </a:solidFill>
              </a:rPr>
              <a:t>ТАБЛИЦЯ № 5</a:t>
            </a:r>
          </a:p>
          <a:p>
            <a:pPr algn="just">
              <a:buNone/>
            </a:pP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5400" b="1" dirty="0" smtClean="0"/>
              <a:t>Стадії дисциплінарного процесу та можливі дії судді – </a:t>
            </a:r>
          </a:p>
          <a:p>
            <a:pPr algn="ctr">
              <a:buNone/>
            </a:pPr>
            <a:r>
              <a:rPr lang="uk-UA" sz="5400" b="1" dirty="0" smtClean="0">
                <a:solidFill>
                  <a:srgbClr val="00B0F0"/>
                </a:solidFill>
              </a:rPr>
              <a:t>ТАБЛИЦЯ № 6</a:t>
            </a:r>
          </a:p>
          <a:p>
            <a:pPr algn="just">
              <a:buNone/>
            </a:pP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5400" b="1" dirty="0" smtClean="0"/>
              <a:t>Підстави дисциплінарної відповідальності судді</a:t>
            </a:r>
            <a:endParaRPr lang="uk-UA" sz="5400" dirty="0" smtClean="0"/>
          </a:p>
          <a:p>
            <a:pPr algn="ctr">
              <a:buNone/>
            </a:pPr>
            <a:r>
              <a:rPr lang="uk-UA" sz="5400" b="1" dirty="0" smtClean="0"/>
              <a:t>– </a:t>
            </a:r>
          </a:p>
          <a:p>
            <a:pPr algn="ctr">
              <a:buNone/>
            </a:pPr>
            <a:r>
              <a:rPr lang="uk-UA" sz="5400" b="1" dirty="0" smtClean="0">
                <a:solidFill>
                  <a:srgbClr val="7030A0"/>
                </a:solidFill>
              </a:rPr>
              <a:t>ТАБЛИЦЯ № 7</a:t>
            </a:r>
          </a:p>
          <a:p>
            <a:pPr algn="just">
              <a:buNone/>
            </a:pP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336704" cy="1224136"/>
          </a:xfrm>
        </p:spPr>
        <p:txBody>
          <a:bodyPr>
            <a:noAutofit/>
          </a:bodyPr>
          <a:lstStyle/>
          <a:p>
            <a:pPr lvl="0"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endParaRPr lang="ru-RU" sz="1800" dirty="0"/>
          </a:p>
        </p:txBody>
      </p:sp>
      <p:sp>
        <p:nvSpPr>
          <p:cNvPr id="11" name="Овал 10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487888"/>
          </a:xfrm>
        </p:spPr>
        <p:txBody>
          <a:bodyPr/>
          <a:lstStyle/>
          <a:p>
            <a:pPr marL="176213" indent="268288" algn="just">
              <a:buNone/>
            </a:pPr>
            <a:r>
              <a:rPr lang="uk-UA" sz="4000" b="1" i="1" u="sng" dirty="0" smtClean="0"/>
              <a:t>Дисциплінарне провадження</a:t>
            </a:r>
            <a:r>
              <a:rPr lang="uk-UA" sz="4000" dirty="0" smtClean="0"/>
              <a:t> - це процедура розгляду звернення з метою встановлення обставин, що можуть бути підставою дисциплінарної відповідальності судді. </a:t>
            </a:r>
          </a:p>
          <a:p>
            <a:pPr marL="176213" indent="1588" algn="just">
              <a:buNone/>
            </a:pPr>
            <a:r>
              <a:rPr lang="uk-UA" b="1" i="1" dirty="0" smtClean="0"/>
              <a:t>(ч.1 ст.93 Закону України </a:t>
            </a:r>
            <a:r>
              <a:rPr lang="uk-UA" b="1" i="1" dirty="0" err="1" smtClean="0"/>
              <a:t>“Про</a:t>
            </a:r>
            <a:r>
              <a:rPr lang="uk-UA" b="1" i="1" dirty="0" smtClean="0"/>
              <a:t> судоустрій і статус суддів)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pic>
        <p:nvPicPr>
          <p:cNvPr id="6" name="Picture 2" descr="C:\Users\ishchenkoop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5085184"/>
            <a:ext cx="2067694" cy="14320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408712" cy="3096344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2800" b="1" i="1" u="sng" dirty="0" smtClean="0"/>
              <a:t>Дисциплінарне провадження щодо судді здійснюється двома суб’єктами</a:t>
            </a:r>
            <a:r>
              <a:rPr lang="uk-UA" sz="2800" u="sng" dirty="0" smtClean="0"/>
              <a:t> </a:t>
            </a:r>
            <a:r>
              <a:rPr lang="uk-UA" sz="2800" b="1" i="1" u="sng" dirty="0" smtClean="0"/>
              <a:t>(ст.94 Закону)</a:t>
            </a:r>
            <a:r>
              <a:rPr lang="uk-UA" sz="2800" u="sng" dirty="0" smtClean="0"/>
              <a:t>: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endParaRPr lang="ru-RU" sz="1800" dirty="0"/>
          </a:p>
        </p:txBody>
      </p:sp>
      <p:sp>
        <p:nvSpPr>
          <p:cNvPr id="11" name="Овал 10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5576" y="2708920"/>
            <a:ext cx="7632848" cy="3816424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/>
              <a:t>Вища кваліфікаційна комісія суддів України - </a:t>
            </a:r>
            <a:r>
              <a:rPr lang="uk-UA" sz="3200" i="1" dirty="0" smtClean="0"/>
              <a:t>щодо суддів місцевих та апеляційних судів</a:t>
            </a:r>
            <a:r>
              <a:rPr lang="uk-UA" sz="3200" dirty="0" smtClean="0"/>
              <a:t>;</a:t>
            </a:r>
          </a:p>
          <a:p>
            <a:pPr algn="just"/>
            <a:r>
              <a:rPr lang="ru-RU" sz="3200" dirty="0" err="1" smtClean="0"/>
              <a:t>Вища</a:t>
            </a:r>
            <a:r>
              <a:rPr lang="ru-RU" sz="3200" dirty="0" smtClean="0"/>
              <a:t> рада </a:t>
            </a:r>
            <a:r>
              <a:rPr lang="ru-RU" sz="3200" dirty="0" err="1" smtClean="0"/>
              <a:t>юстиції</a:t>
            </a:r>
            <a:r>
              <a:rPr lang="ru-RU" sz="3200" dirty="0" smtClean="0"/>
              <a:t> - </a:t>
            </a:r>
            <a:r>
              <a:rPr lang="ru-RU" sz="3200" i="1" dirty="0" err="1" smtClean="0"/>
              <a:t>щодо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суддів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вищих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спеціалізованих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судів</a:t>
            </a:r>
            <a:r>
              <a:rPr lang="ru-RU" sz="3200" i="1" dirty="0" smtClean="0"/>
              <a:t> та </a:t>
            </a:r>
            <a:r>
              <a:rPr lang="ru-RU" sz="3200" i="1" dirty="0" err="1" smtClean="0"/>
              <a:t>суддів</a:t>
            </a:r>
            <a:r>
              <a:rPr lang="ru-RU" sz="3200" i="1" dirty="0" smtClean="0"/>
              <a:t> Верховного Суду </a:t>
            </a:r>
            <a:r>
              <a:rPr lang="ru-RU" sz="3200" i="1" dirty="0" err="1" smtClean="0"/>
              <a:t>України</a:t>
            </a:r>
            <a:r>
              <a:rPr lang="ru-RU" sz="3200" dirty="0" smtClean="0"/>
              <a:t>.</a:t>
            </a:r>
            <a:endParaRPr lang="uk-UA" sz="3200" dirty="0" smtClean="0"/>
          </a:p>
          <a:p>
            <a:endParaRPr lang="uk-UA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1572784"/>
          </a:xfrm>
        </p:spPr>
        <p:txBody>
          <a:bodyPr>
            <a:normAutofit fontScale="90000"/>
          </a:bodyPr>
          <a:lstStyle/>
          <a:p>
            <a:r>
              <a:rPr lang="uk-UA" b="1" i="1" u="sng" dirty="0" smtClean="0"/>
              <a:t>ПРОЦЕС РОЗГЛЯДУ ЗВЕРНЕННЯ</a:t>
            </a:r>
            <a:br>
              <a:rPr lang="uk-UA" b="1" i="1" u="sng" dirty="0" smtClean="0"/>
            </a:b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/>
              <a:t>Звернення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повертається</a:t>
            </a:r>
            <a:r>
              <a:rPr lang="ru-RU" sz="4400" b="1" dirty="0" smtClean="0"/>
              <a:t> без </a:t>
            </a:r>
            <a:r>
              <a:rPr lang="ru-RU" sz="4400" b="1" dirty="0" err="1" smtClean="0"/>
              <a:t>розгляду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якщо</a:t>
            </a:r>
            <a:r>
              <a:rPr lang="ru-RU" sz="4400" b="1" dirty="0" smtClean="0"/>
              <a:t>: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91264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1) звернення не відповідає визначеним цим Законом вимогам;</a:t>
            </a:r>
          </a:p>
          <a:p>
            <a:pPr algn="just"/>
            <a:r>
              <a:rPr lang="uk-UA" dirty="0" smtClean="0"/>
              <a:t>2) звернення містить виражені у непристойній формі висловлювання, що принижують честь і гідність будь-яких осіб;</a:t>
            </a:r>
          </a:p>
          <a:p>
            <a:pPr algn="just"/>
            <a:r>
              <a:rPr lang="uk-UA" dirty="0" smtClean="0"/>
              <a:t>3) наведені у зверненні відомості стосуються тільки поведінки учасників процесу, працівників апарату суду або інших осіб;</a:t>
            </a:r>
          </a:p>
          <a:p>
            <a:pPr algn="just"/>
            <a:r>
              <a:rPr lang="uk-UA" dirty="0" smtClean="0"/>
              <a:t>4) у зверненні порушується питання про притягнення до дисциплінарної відповідальності осіб, звільнених з посади судді, суддів провадження щодо яких не підвідомче відповідному органу, що здійснює дисциплінарне провадження, а також суддів, повноваження яких припинено у зв’язку зі смертю;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35292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/>
              <a:t>Звернення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повертається</a:t>
            </a:r>
            <a:r>
              <a:rPr lang="ru-RU" sz="4400" b="1" dirty="0" smtClean="0"/>
              <a:t> без </a:t>
            </a:r>
            <a:r>
              <a:rPr lang="ru-RU" sz="4400" b="1" dirty="0" err="1" smtClean="0"/>
              <a:t>розгляду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якщо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3100" b="1" dirty="0" smtClean="0"/>
              <a:t>(</a:t>
            </a:r>
            <a:r>
              <a:rPr lang="ru-RU" sz="3100" b="1" i="1" dirty="0" err="1" smtClean="0"/>
              <a:t>продовження</a:t>
            </a:r>
            <a:r>
              <a:rPr lang="ru-RU" sz="3100" b="1" dirty="0" smtClean="0"/>
              <a:t>):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92896"/>
            <a:ext cx="8219256" cy="410445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5) звернення стосується оскарження судового рішення, ґрунтується на доводах, що можуть бути перевірені лише судом вищої інстанції в порядку, передбаченому процесуальним законодавством;</a:t>
            </a:r>
          </a:p>
          <a:p>
            <a:pPr algn="just"/>
            <a:r>
              <a:rPr lang="uk-UA" dirty="0" smtClean="0"/>
              <a:t>6) факти неналежної поведінки судді, що повідомляються, вже були предметом перевірки і щодо них у дисциплінарному провадженні прийнято рішення.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352928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i="1" u="sng" dirty="0" smtClean="0"/>
              <a:t>Дисциплінарне провадження щодо судді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ru-RU" sz="3100" b="1" dirty="0" smtClean="0"/>
              <a:t>):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92896"/>
            <a:ext cx="8219256" cy="4104456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484784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4800" dirty="0" smtClean="0"/>
              <a:t>  </a:t>
            </a:r>
            <a:r>
              <a:rPr lang="en-US" sz="4800" dirty="0" smtClean="0">
                <a:solidFill>
                  <a:srgbClr val="FF0000"/>
                </a:solidFill>
              </a:rPr>
              <a:t>N.B. </a:t>
            </a:r>
            <a:r>
              <a:rPr lang="uk-UA" sz="4800" dirty="0" smtClean="0"/>
              <a:t>Член ВККСУ (ВРЮ), який проводив перевірку, не бере участь у голосуванні під час прийняття рішення!</a:t>
            </a: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912768" cy="1368152"/>
          </a:xfrm>
        </p:spPr>
        <p:txBody>
          <a:bodyPr>
            <a:noAutofit/>
          </a:bodyPr>
          <a:lstStyle/>
          <a:p>
            <a:pPr lvl="0"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dirty="0" smtClean="0"/>
              <a:t> Стадії дисциплінарного процесу, на яких приймає участь суддя:</a:t>
            </a:r>
            <a:endParaRPr lang="ru-RU" sz="1800" dirty="0"/>
          </a:p>
        </p:txBody>
      </p:sp>
      <p:graphicFrame>
        <p:nvGraphicFramePr>
          <p:cNvPr id="10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6305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Овал 10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7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425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КЛЮЧОВІ ЗАКОНОДАВЧІ ЗАСАДИ ДИСЦИПЛІНАРНОГО ПРОВАДЖЕННЯ </vt:lpstr>
      <vt:lpstr>    </vt:lpstr>
      <vt:lpstr>     Дисциплінарне провадження щодо судді здійснюється двома суб’єктами (ст.94 Закону):   </vt:lpstr>
      <vt:lpstr>ПРОЦЕС РОЗГЛЯДУ ЗВЕРНЕННЯ </vt:lpstr>
      <vt:lpstr>Звернення повертається без розгляду, якщо: </vt:lpstr>
      <vt:lpstr>Звернення повертається без розгляду, якщо (продовження): </vt:lpstr>
      <vt:lpstr>Дисциплінарне провадження щодо судді ): </vt:lpstr>
      <vt:lpstr>Презентация PowerPoint</vt:lpstr>
      <vt:lpstr>     Стадії дисциплінарного процесу, на яких приймає участь суддя: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ШКОЛА  СУДДІВ УКРАЇНИ</dc:title>
  <dc:creator>Олександр Іщенко</dc:creator>
  <cp:lastModifiedBy>Оксана Куцеля</cp:lastModifiedBy>
  <cp:revision>161</cp:revision>
  <dcterms:created xsi:type="dcterms:W3CDTF">2012-07-11T07:50:02Z</dcterms:created>
  <dcterms:modified xsi:type="dcterms:W3CDTF">2015-11-26T07:54:56Z</dcterms:modified>
</cp:coreProperties>
</file>